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69" r:id="rId3"/>
    <p:sldId id="1689" r:id="rId4"/>
    <p:sldId id="1732" r:id="rId5"/>
    <p:sldId id="1729" r:id="rId6"/>
    <p:sldId id="1727" r:id="rId7"/>
    <p:sldId id="1730" r:id="rId8"/>
    <p:sldId id="1731" r:id="rId9"/>
    <p:sldId id="1723" r:id="rId10"/>
    <p:sldId id="261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g Dunchun" initials="JD" lastIdx="1" clrIdx="0">
    <p:extLst>
      <p:ext uri="{19B8F6BF-5375-455C-9EA6-DF929625EA0E}">
        <p15:presenceInfo xmlns:p15="http://schemas.microsoft.com/office/powerpoint/2012/main" userId="7c86b8e1dc346f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6140"/>
    <a:srgbClr val="C7450B"/>
    <a:srgbClr val="E24E0C"/>
    <a:srgbClr val="B6D0F9"/>
    <a:srgbClr val="617BAF"/>
    <a:srgbClr val="EDB159"/>
    <a:srgbClr val="A20000"/>
    <a:srgbClr val="A40000"/>
    <a:srgbClr val="9E000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矩形 226">
            <a:extLst>
              <a:ext uri="{FF2B5EF4-FFF2-40B4-BE49-F238E27FC236}">
                <a16:creationId xmlns:a16="http://schemas.microsoft.com/office/drawing/2014/main" id="{FB6BCC3F-7883-4EE3-853D-9B4232FF286B}"/>
              </a:ext>
            </a:extLst>
          </p:cNvPr>
          <p:cNvSpPr/>
          <p:nvPr userDrawn="1"/>
        </p:nvSpPr>
        <p:spPr>
          <a:xfrm>
            <a:off x="10103949" y="-19674"/>
            <a:ext cx="2079021" cy="69024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4" y="3195320"/>
            <a:ext cx="5426075" cy="558799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4" y="1898469"/>
            <a:ext cx="5426075" cy="1279115"/>
          </a:xfrm>
        </p:spPr>
        <p:txBody>
          <a:bodyPr anchor="ctr">
            <a:normAutofit/>
          </a:bodyPr>
          <a:lstStyle>
            <a:lvl1pPr algn="l"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4" y="4940892"/>
            <a:ext cx="5426075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zh-CN" altLang="en-US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4" y="5220292"/>
            <a:ext cx="5426075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2000250" marR="0" indent="-1714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00250" marR="0" lvl="4" indent="-1714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Fifth level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BDFFEF-AAD8-473B-AB8B-43764100E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740886-8DB7-4D6A-A716-E03161CBC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D68E9C-F2B1-43D9-B15A-091D5C7B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75698" y="364018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4611730"/>
            <a:ext cx="5426075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989D6-25E1-41DE-9B39-F0E7E7572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2020/10/11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982F88-95D3-4764-91F2-EFE7D510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AAADA8-7FF3-4F88-9087-49681234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B2F6A5-C375-4D8F-913A-2BD1A96CD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2020/10/11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56F6A2-60FE-42A9-A150-20442F034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9952BA-1023-47A6-A0E9-FAF6BE9A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4" y="1961379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69924" y="523497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9924" y="5545850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00250" marR="0" lvl="4" indent="-1714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Fifth level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26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26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26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250" marR="0" indent="-17145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zh-CN" altLang="en-US" sz="1200" b="0" i="0" u="none" strike="noStrike" kern="1200" cap="none" spc="0" normalizeH="0" baseline="0" noProof="0">
          <a:ln>
            <a:noFill/>
          </a:ln>
          <a:solidFill>
            <a:srgbClr val="000000"/>
          </a:solidFill>
          <a:effectLst/>
          <a:uLnTx/>
          <a:uFillTx/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mp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15.tmp"/><Relationship Id="rId4" Type="http://schemas.openxmlformats.org/officeDocument/2006/relationships/image" Target="../media/image9.jpeg"/><Relationship Id="rId9" Type="http://schemas.openxmlformats.org/officeDocument/2006/relationships/image" Target="../media/image14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tm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0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mashingmagazine.com/2017/05/abridged-cartoon-introduction-webassembly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6426" y="1833545"/>
            <a:ext cx="10834062" cy="697200"/>
          </a:xfrm>
        </p:spPr>
        <p:txBody>
          <a:bodyPr>
            <a:normAutofit/>
          </a:bodyPr>
          <a:lstStyle/>
          <a:p>
            <a: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WebRTC in IPC Live &amp; Remote Rendering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86426" y="3541859"/>
            <a:ext cx="3057428" cy="270486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Jiang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Dunchun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86426" y="3838130"/>
            <a:ext cx="3057428" cy="270486"/>
          </a:xfrm>
        </p:spPr>
        <p:txBody>
          <a:bodyPr/>
          <a:lstStyle/>
          <a:p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2020/09/01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ED7C460-A9EB-4016-BFC6-D0031B55B2DF}"/>
              </a:ext>
            </a:extLst>
          </p:cNvPr>
          <p:cNvGrpSpPr/>
          <p:nvPr/>
        </p:nvGrpSpPr>
        <p:grpSpPr>
          <a:xfrm>
            <a:off x="686426" y="5450044"/>
            <a:ext cx="3187700" cy="673164"/>
            <a:chOff x="416689" y="1261963"/>
            <a:chExt cx="5537069" cy="1169292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A4A9C10-E493-4948-9E42-0735A2AC3750}"/>
                </a:ext>
              </a:extLst>
            </p:cNvPr>
            <p:cNvGrpSpPr/>
            <p:nvPr userDrawn="1"/>
          </p:nvGrpSpPr>
          <p:grpSpPr>
            <a:xfrm>
              <a:off x="2681968" y="1261963"/>
              <a:ext cx="3271790" cy="1169292"/>
              <a:chOff x="0" y="2908097"/>
              <a:chExt cx="2057400" cy="899579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2513903-F63A-4871-8084-DC4A38AFB689}"/>
                  </a:ext>
                </a:extLst>
              </p:cNvPr>
              <p:cNvSpPr txBox="1"/>
              <p:nvPr/>
            </p:nvSpPr>
            <p:spPr>
              <a:xfrm>
                <a:off x="0" y="3260494"/>
                <a:ext cx="2057400" cy="547182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16600" b="1" dirty="0">
                    <a:solidFill>
                      <a:schemeClr val="accent3"/>
                    </a:solidFill>
                    <a:latin typeface="+mn-lt"/>
                  </a:rPr>
                  <a:t>REPORT</a:t>
                </a:r>
                <a:endParaRPr lang="zh-CN" altLang="en-US" sz="16600" b="1" dirty="0">
                  <a:solidFill>
                    <a:schemeClr val="accent3"/>
                  </a:solidFill>
                  <a:latin typeface="+mn-lt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30848B3-4C65-43FA-95EF-03F475E891AF}"/>
                  </a:ext>
                </a:extLst>
              </p:cNvPr>
              <p:cNvSpPr/>
              <p:nvPr/>
            </p:nvSpPr>
            <p:spPr>
              <a:xfrm>
                <a:off x="0" y="2908097"/>
                <a:ext cx="681469" cy="336363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/>
              <a:p>
                <a:pPr lvl="0"/>
                <a:r>
                  <a:rPr lang="en-US" altLang="zh-CN" sz="16600" noProof="0" dirty="0">
                    <a:solidFill>
                      <a:schemeClr val="accent3"/>
                    </a:solidFill>
                    <a:latin typeface="+mn-lt"/>
                  </a:rPr>
                  <a:t>R&amp;D</a:t>
                </a: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72EA71B-F3F7-4594-B220-7E10320D0324}"/>
                </a:ext>
              </a:extLst>
            </p:cNvPr>
            <p:cNvSpPr txBox="1"/>
            <p:nvPr/>
          </p:nvSpPr>
          <p:spPr>
            <a:xfrm>
              <a:off x="416689" y="1298808"/>
              <a:ext cx="2125321" cy="1132445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9600" dirty="0">
                  <a:solidFill>
                    <a:schemeClr val="accent3"/>
                  </a:solidFill>
                  <a:latin typeface="Impact" panose="020B0806030902050204" pitchFamily="34" charset="0"/>
                </a:rPr>
                <a:t>2020</a:t>
              </a:r>
              <a:endParaRPr lang="zh-CN" altLang="en-US" sz="9600" dirty="0">
                <a:solidFill>
                  <a:schemeClr val="accent3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B1368C3-1772-4EFA-99F2-3E9C6C31B652}"/>
              </a:ext>
            </a:extLst>
          </p:cNvPr>
          <p:cNvGrpSpPr/>
          <p:nvPr/>
        </p:nvGrpSpPr>
        <p:grpSpPr>
          <a:xfrm>
            <a:off x="0" y="2533650"/>
            <a:ext cx="12182969" cy="4328886"/>
            <a:chOff x="-909506" y="1918279"/>
            <a:chExt cx="12891555" cy="4939722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1D1EF98-B647-41D5-BC62-92267AA13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367" y="6589076"/>
              <a:ext cx="549644" cy="228822"/>
            </a:xfrm>
            <a:custGeom>
              <a:avLst/>
              <a:gdLst>
                <a:gd name="T0" fmla="*/ 63 w 112"/>
                <a:gd name="T1" fmla="*/ 19 h 47"/>
                <a:gd name="T2" fmla="*/ 49 w 112"/>
                <a:gd name="T3" fmla="*/ 3 h 47"/>
                <a:gd name="T4" fmla="*/ 30 w 112"/>
                <a:gd name="T5" fmla="*/ 11 h 47"/>
                <a:gd name="T6" fmla="*/ 9 w 112"/>
                <a:gd name="T7" fmla="*/ 16 h 47"/>
                <a:gd name="T8" fmla="*/ 8 w 112"/>
                <a:gd name="T9" fmla="*/ 46 h 47"/>
                <a:gd name="T10" fmla="*/ 14 w 112"/>
                <a:gd name="T11" fmla="*/ 47 h 47"/>
                <a:gd name="T12" fmla="*/ 77 w 112"/>
                <a:gd name="T13" fmla="*/ 46 h 47"/>
                <a:gd name="T14" fmla="*/ 94 w 112"/>
                <a:gd name="T15" fmla="*/ 43 h 47"/>
                <a:gd name="T16" fmla="*/ 105 w 112"/>
                <a:gd name="T17" fmla="*/ 12 h 47"/>
                <a:gd name="T18" fmla="*/ 83 w 112"/>
                <a:gd name="T19" fmla="*/ 6 h 47"/>
                <a:gd name="T20" fmla="*/ 63 w 112"/>
                <a:gd name="T21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47">
                  <a:moveTo>
                    <a:pt x="63" y="19"/>
                  </a:moveTo>
                  <a:cubicBezTo>
                    <a:pt x="60" y="11"/>
                    <a:pt x="56" y="5"/>
                    <a:pt x="49" y="3"/>
                  </a:cubicBezTo>
                  <a:cubicBezTo>
                    <a:pt x="41" y="0"/>
                    <a:pt x="33" y="4"/>
                    <a:pt x="30" y="11"/>
                  </a:cubicBezTo>
                  <a:cubicBezTo>
                    <a:pt x="24" y="5"/>
                    <a:pt x="14" y="10"/>
                    <a:pt x="9" y="16"/>
                  </a:cubicBezTo>
                  <a:cubicBezTo>
                    <a:pt x="0" y="27"/>
                    <a:pt x="7" y="45"/>
                    <a:pt x="8" y="46"/>
                  </a:cubicBezTo>
                  <a:cubicBezTo>
                    <a:pt x="10" y="47"/>
                    <a:pt x="14" y="47"/>
                    <a:pt x="14" y="47"/>
                  </a:cubicBezTo>
                  <a:cubicBezTo>
                    <a:pt x="77" y="46"/>
                    <a:pt x="77" y="46"/>
                    <a:pt x="77" y="46"/>
                  </a:cubicBezTo>
                  <a:cubicBezTo>
                    <a:pt x="77" y="46"/>
                    <a:pt x="88" y="46"/>
                    <a:pt x="94" y="43"/>
                  </a:cubicBezTo>
                  <a:cubicBezTo>
                    <a:pt x="104" y="39"/>
                    <a:pt x="112" y="21"/>
                    <a:pt x="105" y="12"/>
                  </a:cubicBezTo>
                  <a:cubicBezTo>
                    <a:pt x="100" y="5"/>
                    <a:pt x="91" y="4"/>
                    <a:pt x="83" y="6"/>
                  </a:cubicBezTo>
                  <a:cubicBezTo>
                    <a:pt x="76" y="9"/>
                    <a:pt x="69" y="13"/>
                    <a:pt x="63" y="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C9F4530-B4D9-4AAF-8305-3C620C6DD7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73931" y="6584358"/>
              <a:ext cx="549644" cy="245335"/>
            </a:xfrm>
            <a:custGeom>
              <a:avLst/>
              <a:gdLst>
                <a:gd name="T0" fmla="*/ 15 w 112"/>
                <a:gd name="T1" fmla="*/ 50 h 50"/>
                <a:gd name="T2" fmla="*/ 9 w 112"/>
                <a:gd name="T3" fmla="*/ 48 h 50"/>
                <a:gd name="T4" fmla="*/ 9 w 112"/>
                <a:gd name="T5" fmla="*/ 16 h 50"/>
                <a:gd name="T6" fmla="*/ 24 w 112"/>
                <a:gd name="T7" fmla="*/ 7 h 50"/>
                <a:gd name="T8" fmla="*/ 31 w 112"/>
                <a:gd name="T9" fmla="*/ 9 h 50"/>
                <a:gd name="T10" fmla="*/ 38 w 112"/>
                <a:gd name="T11" fmla="*/ 3 h 50"/>
                <a:gd name="T12" fmla="*/ 51 w 112"/>
                <a:gd name="T13" fmla="*/ 2 h 50"/>
                <a:gd name="T14" fmla="*/ 66 w 112"/>
                <a:gd name="T15" fmla="*/ 16 h 50"/>
                <a:gd name="T16" fmla="*/ 85 w 112"/>
                <a:gd name="T17" fmla="*/ 5 h 50"/>
                <a:gd name="T18" fmla="*/ 108 w 112"/>
                <a:gd name="T19" fmla="*/ 11 h 50"/>
                <a:gd name="T20" fmla="*/ 110 w 112"/>
                <a:gd name="T21" fmla="*/ 29 h 50"/>
                <a:gd name="T22" fmla="*/ 96 w 112"/>
                <a:gd name="T23" fmla="*/ 46 h 50"/>
                <a:gd name="T24" fmla="*/ 79 w 112"/>
                <a:gd name="T25" fmla="*/ 49 h 50"/>
                <a:gd name="T26" fmla="*/ 16 w 112"/>
                <a:gd name="T27" fmla="*/ 50 h 50"/>
                <a:gd name="T28" fmla="*/ 15 w 112"/>
                <a:gd name="T29" fmla="*/ 50 h 50"/>
                <a:gd name="T30" fmla="*/ 25 w 112"/>
                <a:gd name="T31" fmla="*/ 11 h 50"/>
                <a:gd name="T32" fmla="*/ 24 w 112"/>
                <a:gd name="T33" fmla="*/ 12 h 50"/>
                <a:gd name="T34" fmla="*/ 12 w 112"/>
                <a:gd name="T35" fmla="*/ 19 h 50"/>
                <a:gd name="T36" fmla="*/ 12 w 112"/>
                <a:gd name="T37" fmla="*/ 45 h 50"/>
                <a:gd name="T38" fmla="*/ 16 w 112"/>
                <a:gd name="T39" fmla="*/ 46 h 50"/>
                <a:gd name="T40" fmla="*/ 79 w 112"/>
                <a:gd name="T41" fmla="*/ 45 h 50"/>
                <a:gd name="T42" fmla="*/ 95 w 112"/>
                <a:gd name="T43" fmla="*/ 42 h 50"/>
                <a:gd name="T44" fmla="*/ 106 w 112"/>
                <a:gd name="T45" fmla="*/ 28 h 50"/>
                <a:gd name="T46" fmla="*/ 105 w 112"/>
                <a:gd name="T47" fmla="*/ 14 h 50"/>
                <a:gd name="T48" fmla="*/ 86 w 112"/>
                <a:gd name="T49" fmla="*/ 9 h 50"/>
                <a:gd name="T50" fmla="*/ 66 w 112"/>
                <a:gd name="T51" fmla="*/ 21 h 50"/>
                <a:gd name="T52" fmla="*/ 64 w 112"/>
                <a:gd name="T53" fmla="*/ 22 h 50"/>
                <a:gd name="T54" fmla="*/ 63 w 112"/>
                <a:gd name="T55" fmla="*/ 20 h 50"/>
                <a:gd name="T56" fmla="*/ 50 w 112"/>
                <a:gd name="T57" fmla="*/ 6 h 50"/>
                <a:gd name="T58" fmla="*/ 40 w 112"/>
                <a:gd name="T59" fmla="*/ 7 h 50"/>
                <a:gd name="T60" fmla="*/ 34 w 112"/>
                <a:gd name="T61" fmla="*/ 12 h 50"/>
                <a:gd name="T62" fmla="*/ 33 w 112"/>
                <a:gd name="T63" fmla="*/ 14 h 50"/>
                <a:gd name="T64" fmla="*/ 31 w 112"/>
                <a:gd name="T65" fmla="*/ 13 h 50"/>
                <a:gd name="T66" fmla="*/ 25 w 112"/>
                <a:gd name="T67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0">
                  <a:moveTo>
                    <a:pt x="15" y="50"/>
                  </a:moveTo>
                  <a:cubicBezTo>
                    <a:pt x="13" y="50"/>
                    <a:pt x="11" y="50"/>
                    <a:pt x="9" y="48"/>
                  </a:cubicBezTo>
                  <a:cubicBezTo>
                    <a:pt x="7" y="46"/>
                    <a:pt x="0" y="27"/>
                    <a:pt x="9" y="16"/>
                  </a:cubicBezTo>
                  <a:cubicBezTo>
                    <a:pt x="13" y="11"/>
                    <a:pt x="19" y="8"/>
                    <a:pt x="24" y="7"/>
                  </a:cubicBezTo>
                  <a:cubicBezTo>
                    <a:pt x="27" y="7"/>
                    <a:pt x="29" y="8"/>
                    <a:pt x="31" y="9"/>
                  </a:cubicBezTo>
                  <a:cubicBezTo>
                    <a:pt x="33" y="6"/>
                    <a:pt x="35" y="4"/>
                    <a:pt x="38" y="3"/>
                  </a:cubicBezTo>
                  <a:cubicBezTo>
                    <a:pt x="42" y="1"/>
                    <a:pt x="47" y="0"/>
                    <a:pt x="51" y="2"/>
                  </a:cubicBezTo>
                  <a:cubicBezTo>
                    <a:pt x="57" y="4"/>
                    <a:pt x="63" y="9"/>
                    <a:pt x="66" y="16"/>
                  </a:cubicBezTo>
                  <a:cubicBezTo>
                    <a:pt x="72" y="11"/>
                    <a:pt x="78" y="7"/>
                    <a:pt x="85" y="5"/>
                  </a:cubicBezTo>
                  <a:cubicBezTo>
                    <a:pt x="92" y="3"/>
                    <a:pt x="103" y="4"/>
                    <a:pt x="108" y="11"/>
                  </a:cubicBezTo>
                  <a:cubicBezTo>
                    <a:pt x="112" y="16"/>
                    <a:pt x="112" y="22"/>
                    <a:pt x="110" y="29"/>
                  </a:cubicBezTo>
                  <a:cubicBezTo>
                    <a:pt x="108" y="37"/>
                    <a:pt x="103" y="44"/>
                    <a:pt x="96" y="46"/>
                  </a:cubicBezTo>
                  <a:cubicBezTo>
                    <a:pt x="91" y="49"/>
                    <a:pt x="79" y="49"/>
                    <a:pt x="79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15" y="50"/>
                    <a:pt x="15" y="50"/>
                  </a:cubicBezTo>
                  <a:close/>
                  <a:moveTo>
                    <a:pt x="25" y="11"/>
                  </a:moveTo>
                  <a:cubicBezTo>
                    <a:pt x="25" y="11"/>
                    <a:pt x="25" y="11"/>
                    <a:pt x="24" y="12"/>
                  </a:cubicBezTo>
                  <a:cubicBezTo>
                    <a:pt x="20" y="12"/>
                    <a:pt x="16" y="15"/>
                    <a:pt x="12" y="19"/>
                  </a:cubicBezTo>
                  <a:cubicBezTo>
                    <a:pt x="5" y="28"/>
                    <a:pt x="11" y="44"/>
                    <a:pt x="12" y="45"/>
                  </a:cubicBezTo>
                  <a:cubicBezTo>
                    <a:pt x="12" y="45"/>
                    <a:pt x="14" y="46"/>
                    <a:pt x="16" y="46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5"/>
                    <a:pt x="90" y="44"/>
                    <a:pt x="95" y="42"/>
                  </a:cubicBezTo>
                  <a:cubicBezTo>
                    <a:pt x="100" y="41"/>
                    <a:pt x="104" y="35"/>
                    <a:pt x="106" y="28"/>
                  </a:cubicBezTo>
                  <a:cubicBezTo>
                    <a:pt x="108" y="22"/>
                    <a:pt x="108" y="17"/>
                    <a:pt x="105" y="14"/>
                  </a:cubicBezTo>
                  <a:cubicBezTo>
                    <a:pt x="101" y="8"/>
                    <a:pt x="92" y="7"/>
                    <a:pt x="86" y="9"/>
                  </a:cubicBezTo>
                  <a:cubicBezTo>
                    <a:pt x="79" y="11"/>
                    <a:pt x="72" y="16"/>
                    <a:pt x="66" y="21"/>
                  </a:cubicBezTo>
                  <a:cubicBezTo>
                    <a:pt x="65" y="22"/>
                    <a:pt x="65" y="22"/>
                    <a:pt x="64" y="22"/>
                  </a:cubicBezTo>
                  <a:cubicBezTo>
                    <a:pt x="63" y="21"/>
                    <a:pt x="63" y="21"/>
                    <a:pt x="63" y="20"/>
                  </a:cubicBezTo>
                  <a:cubicBezTo>
                    <a:pt x="60" y="13"/>
                    <a:pt x="56" y="7"/>
                    <a:pt x="50" y="6"/>
                  </a:cubicBezTo>
                  <a:cubicBezTo>
                    <a:pt x="47" y="5"/>
                    <a:pt x="43" y="5"/>
                    <a:pt x="40" y="7"/>
                  </a:cubicBezTo>
                  <a:cubicBezTo>
                    <a:pt x="37" y="8"/>
                    <a:pt x="35" y="10"/>
                    <a:pt x="34" y="12"/>
                  </a:cubicBezTo>
                  <a:cubicBezTo>
                    <a:pt x="34" y="13"/>
                    <a:pt x="34" y="14"/>
                    <a:pt x="33" y="14"/>
                  </a:cubicBezTo>
                  <a:cubicBezTo>
                    <a:pt x="32" y="14"/>
                    <a:pt x="32" y="14"/>
                    <a:pt x="31" y="13"/>
                  </a:cubicBezTo>
                  <a:cubicBezTo>
                    <a:pt x="30" y="12"/>
                    <a:pt x="28" y="11"/>
                    <a:pt x="25" y="11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F4AE1C2-CEA1-431D-9A91-FCE509AAA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059" y="6657487"/>
              <a:ext cx="28308" cy="73129"/>
            </a:xfrm>
            <a:custGeom>
              <a:avLst/>
              <a:gdLst>
                <a:gd name="T0" fmla="*/ 3 w 6"/>
                <a:gd name="T1" fmla="*/ 2 h 15"/>
                <a:gd name="T2" fmla="*/ 0 w 6"/>
                <a:gd name="T3" fmla="*/ 13 h 15"/>
                <a:gd name="T4" fmla="*/ 4 w 6"/>
                <a:gd name="T5" fmla="*/ 13 h 15"/>
                <a:gd name="T6" fmla="*/ 5 w 6"/>
                <a:gd name="T7" fmla="*/ 4 h 15"/>
                <a:gd name="T8" fmla="*/ 3 w 6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5">
                  <a:moveTo>
                    <a:pt x="3" y="2"/>
                  </a:moveTo>
                  <a:cubicBezTo>
                    <a:pt x="1" y="6"/>
                    <a:pt x="0" y="9"/>
                    <a:pt x="0" y="13"/>
                  </a:cubicBezTo>
                  <a:cubicBezTo>
                    <a:pt x="1" y="15"/>
                    <a:pt x="4" y="15"/>
                    <a:pt x="4" y="13"/>
                  </a:cubicBezTo>
                  <a:cubicBezTo>
                    <a:pt x="3" y="10"/>
                    <a:pt x="4" y="7"/>
                    <a:pt x="5" y="4"/>
                  </a:cubicBezTo>
                  <a:cubicBezTo>
                    <a:pt x="6" y="2"/>
                    <a:pt x="3" y="0"/>
                    <a:pt x="3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9EC3EBD-2E68-4F8F-A45B-E0DF18FC0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4956" y="6671641"/>
              <a:ext cx="25949" cy="68411"/>
            </a:xfrm>
            <a:custGeom>
              <a:avLst/>
              <a:gdLst>
                <a:gd name="T0" fmla="*/ 1 w 5"/>
                <a:gd name="T1" fmla="*/ 2 h 14"/>
                <a:gd name="T2" fmla="*/ 1 w 5"/>
                <a:gd name="T3" fmla="*/ 12 h 14"/>
                <a:gd name="T4" fmla="*/ 4 w 5"/>
                <a:gd name="T5" fmla="*/ 11 h 14"/>
                <a:gd name="T6" fmla="*/ 4 w 5"/>
                <a:gd name="T7" fmla="*/ 2 h 14"/>
                <a:gd name="T8" fmla="*/ 1 w 5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4">
                  <a:moveTo>
                    <a:pt x="1" y="2"/>
                  </a:moveTo>
                  <a:cubicBezTo>
                    <a:pt x="1" y="5"/>
                    <a:pt x="0" y="9"/>
                    <a:pt x="1" y="12"/>
                  </a:cubicBezTo>
                  <a:cubicBezTo>
                    <a:pt x="2" y="14"/>
                    <a:pt x="5" y="13"/>
                    <a:pt x="4" y="11"/>
                  </a:cubicBezTo>
                  <a:cubicBezTo>
                    <a:pt x="4" y="8"/>
                    <a:pt x="4" y="5"/>
                    <a:pt x="4" y="2"/>
                  </a:cubicBezTo>
                  <a:cubicBezTo>
                    <a:pt x="5" y="1"/>
                    <a:pt x="2" y="0"/>
                    <a:pt x="1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808B22E-0675-42F9-A0CB-8304B23D8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9880" y="6633897"/>
              <a:ext cx="18872" cy="14154"/>
            </a:xfrm>
            <a:custGeom>
              <a:avLst/>
              <a:gdLst>
                <a:gd name="T0" fmla="*/ 2 w 4"/>
                <a:gd name="T1" fmla="*/ 3 h 3"/>
                <a:gd name="T2" fmla="*/ 2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4" y="3"/>
                    <a:pt x="4" y="0"/>
                    <a:pt x="2" y="0"/>
                  </a:cubicBezTo>
                  <a:cubicBezTo>
                    <a:pt x="0" y="0"/>
                    <a:pt x="0" y="3"/>
                    <a:pt x="2" y="3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CBB4CE8-934E-49F9-93C5-F8C75124A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4137" y="6711744"/>
              <a:ext cx="14154" cy="33026"/>
            </a:xfrm>
            <a:custGeom>
              <a:avLst/>
              <a:gdLst>
                <a:gd name="T0" fmla="*/ 0 w 3"/>
                <a:gd name="T1" fmla="*/ 2 h 7"/>
                <a:gd name="T2" fmla="*/ 0 w 3"/>
                <a:gd name="T3" fmla="*/ 5 h 7"/>
                <a:gd name="T4" fmla="*/ 3 w 3"/>
                <a:gd name="T5" fmla="*/ 5 h 7"/>
                <a:gd name="T6" fmla="*/ 3 w 3"/>
                <a:gd name="T7" fmla="*/ 2 h 7"/>
                <a:gd name="T8" fmla="*/ 0 w 3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2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7"/>
                    <a:pt x="3" y="5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BE220D2B-A0CF-4DD9-B799-71CAB8D78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8907" y="6735334"/>
              <a:ext cx="14154" cy="30667"/>
            </a:xfrm>
            <a:custGeom>
              <a:avLst/>
              <a:gdLst>
                <a:gd name="T0" fmla="*/ 0 w 3"/>
                <a:gd name="T1" fmla="*/ 2 h 6"/>
                <a:gd name="T2" fmla="*/ 0 w 3"/>
                <a:gd name="T3" fmla="*/ 4 h 6"/>
                <a:gd name="T4" fmla="*/ 3 w 3"/>
                <a:gd name="T5" fmla="*/ 4 h 6"/>
                <a:gd name="T6" fmla="*/ 3 w 3"/>
                <a:gd name="T7" fmla="*/ 2 h 6"/>
                <a:gd name="T8" fmla="*/ 0 w 3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2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6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EA89D59-7660-4AB1-8231-3ED7E1054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3523" y="6711744"/>
              <a:ext cx="30667" cy="28308"/>
            </a:xfrm>
            <a:custGeom>
              <a:avLst/>
              <a:gdLst>
                <a:gd name="T0" fmla="*/ 2 w 6"/>
                <a:gd name="T1" fmla="*/ 3 h 6"/>
                <a:gd name="T2" fmla="*/ 2 w 6"/>
                <a:gd name="T3" fmla="*/ 4 h 6"/>
                <a:gd name="T4" fmla="*/ 4 w 6"/>
                <a:gd name="T5" fmla="*/ 2 h 6"/>
                <a:gd name="T6" fmla="*/ 4 w 6"/>
                <a:gd name="T7" fmla="*/ 1 h 6"/>
                <a:gd name="T8" fmla="*/ 2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4" y="6"/>
                    <a:pt x="6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2" y="0"/>
                    <a:pt x="0" y="2"/>
                    <a:pt x="2" y="3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748EDF8E-DBC4-437F-A2B0-54FB2DB94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9290" y="6353177"/>
              <a:ext cx="559080" cy="40103"/>
            </a:xfrm>
            <a:custGeom>
              <a:avLst/>
              <a:gdLst>
                <a:gd name="T0" fmla="*/ 109 w 114"/>
                <a:gd name="T1" fmla="*/ 8 h 8"/>
                <a:gd name="T2" fmla="*/ 4 w 114"/>
                <a:gd name="T3" fmla="*/ 8 h 8"/>
                <a:gd name="T4" fmla="*/ 0 w 114"/>
                <a:gd name="T5" fmla="*/ 4 h 8"/>
                <a:gd name="T6" fmla="*/ 4 w 114"/>
                <a:gd name="T7" fmla="*/ 0 h 8"/>
                <a:gd name="T8" fmla="*/ 109 w 114"/>
                <a:gd name="T9" fmla="*/ 0 h 8"/>
                <a:gd name="T10" fmla="*/ 114 w 114"/>
                <a:gd name="T11" fmla="*/ 4 h 8"/>
                <a:gd name="T12" fmla="*/ 109 w 11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8">
                  <a:moveTo>
                    <a:pt x="109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2" y="0"/>
                    <a:pt x="114" y="1"/>
                    <a:pt x="114" y="4"/>
                  </a:cubicBezTo>
                  <a:cubicBezTo>
                    <a:pt x="114" y="6"/>
                    <a:pt x="112" y="8"/>
                    <a:pt x="109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BB6DEE02-BADD-40ED-9E09-464347684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9780" y="4565064"/>
              <a:ext cx="75488" cy="40103"/>
            </a:xfrm>
            <a:custGeom>
              <a:avLst/>
              <a:gdLst>
                <a:gd name="T0" fmla="*/ 15 w 15"/>
                <a:gd name="T1" fmla="*/ 8 h 8"/>
                <a:gd name="T2" fmla="*/ 12 w 15"/>
                <a:gd name="T3" fmla="*/ 8 h 8"/>
                <a:gd name="T4" fmla="*/ 7 w 15"/>
                <a:gd name="T5" fmla="*/ 3 h 8"/>
                <a:gd name="T6" fmla="*/ 3 w 15"/>
                <a:gd name="T7" fmla="*/ 8 h 8"/>
                <a:gd name="T8" fmla="*/ 0 w 15"/>
                <a:gd name="T9" fmla="*/ 8 h 8"/>
                <a:gd name="T10" fmla="*/ 7 w 15"/>
                <a:gd name="T11" fmla="*/ 0 h 8"/>
                <a:gd name="T12" fmla="*/ 15 w 1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5"/>
                    <a:pt x="10" y="3"/>
                    <a:pt x="7" y="3"/>
                  </a:cubicBezTo>
                  <a:cubicBezTo>
                    <a:pt x="5" y="3"/>
                    <a:pt x="3" y="5"/>
                    <a:pt x="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C51E5471-84BC-4F87-AC45-70B0494C6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036" y="3706392"/>
              <a:ext cx="73129" cy="35385"/>
            </a:xfrm>
            <a:custGeom>
              <a:avLst/>
              <a:gdLst>
                <a:gd name="T0" fmla="*/ 15 w 15"/>
                <a:gd name="T1" fmla="*/ 7 h 7"/>
                <a:gd name="T2" fmla="*/ 12 w 15"/>
                <a:gd name="T3" fmla="*/ 7 h 7"/>
                <a:gd name="T4" fmla="*/ 7 w 15"/>
                <a:gd name="T5" fmla="*/ 3 h 7"/>
                <a:gd name="T6" fmla="*/ 3 w 15"/>
                <a:gd name="T7" fmla="*/ 7 h 7"/>
                <a:gd name="T8" fmla="*/ 0 w 15"/>
                <a:gd name="T9" fmla="*/ 7 h 7"/>
                <a:gd name="T10" fmla="*/ 7 w 15"/>
                <a:gd name="T11" fmla="*/ 0 h 7"/>
                <a:gd name="T12" fmla="*/ 15 w 15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7">
                  <a:moveTo>
                    <a:pt x="15" y="7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0" y="3"/>
                    <a:pt x="7" y="3"/>
                  </a:cubicBezTo>
                  <a:cubicBezTo>
                    <a:pt x="5" y="3"/>
                    <a:pt x="3" y="5"/>
                    <a:pt x="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5A444117-31F7-4C48-9677-A14E99FF6E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8894" y="6362613"/>
              <a:ext cx="700619" cy="363284"/>
            </a:xfrm>
            <a:custGeom>
              <a:avLst/>
              <a:gdLst>
                <a:gd name="T0" fmla="*/ 143 w 143"/>
                <a:gd name="T1" fmla="*/ 74 h 74"/>
                <a:gd name="T2" fmla="*/ 0 w 143"/>
                <a:gd name="T3" fmla="*/ 74 h 74"/>
                <a:gd name="T4" fmla="*/ 2 w 143"/>
                <a:gd name="T5" fmla="*/ 68 h 74"/>
                <a:gd name="T6" fmla="*/ 11 w 143"/>
                <a:gd name="T7" fmla="*/ 5 h 74"/>
                <a:gd name="T8" fmla="*/ 11 w 143"/>
                <a:gd name="T9" fmla="*/ 1 h 74"/>
                <a:gd name="T10" fmla="*/ 132 w 143"/>
                <a:gd name="T11" fmla="*/ 0 h 74"/>
                <a:gd name="T12" fmla="*/ 132 w 143"/>
                <a:gd name="T13" fmla="*/ 5 h 74"/>
                <a:gd name="T14" fmla="*/ 141 w 143"/>
                <a:gd name="T15" fmla="*/ 69 h 74"/>
                <a:gd name="T16" fmla="*/ 143 w 143"/>
                <a:gd name="T17" fmla="*/ 74 h 74"/>
                <a:gd name="T18" fmla="*/ 12 w 143"/>
                <a:gd name="T19" fmla="*/ 66 h 74"/>
                <a:gd name="T20" fmla="*/ 132 w 143"/>
                <a:gd name="T21" fmla="*/ 66 h 74"/>
                <a:gd name="T22" fmla="*/ 124 w 143"/>
                <a:gd name="T23" fmla="*/ 9 h 74"/>
                <a:gd name="T24" fmla="*/ 20 w 143"/>
                <a:gd name="T25" fmla="*/ 9 h 74"/>
                <a:gd name="T26" fmla="*/ 12 w 143"/>
                <a:gd name="T27" fmla="*/ 6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74">
                  <a:moveTo>
                    <a:pt x="143" y="74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2" y="46"/>
                    <a:pt x="13" y="27"/>
                    <a:pt x="11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19"/>
                    <a:pt x="136" y="51"/>
                    <a:pt x="141" y="69"/>
                  </a:cubicBezTo>
                  <a:lnTo>
                    <a:pt x="143" y="74"/>
                  </a:lnTo>
                  <a:close/>
                  <a:moveTo>
                    <a:pt x="12" y="66"/>
                  </a:moveTo>
                  <a:cubicBezTo>
                    <a:pt x="132" y="66"/>
                    <a:pt x="132" y="66"/>
                    <a:pt x="132" y="66"/>
                  </a:cubicBezTo>
                  <a:cubicBezTo>
                    <a:pt x="127" y="48"/>
                    <a:pt x="124" y="23"/>
                    <a:pt x="124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28"/>
                    <a:pt x="20" y="46"/>
                    <a:pt x="12" y="66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CDBAEDD-48D7-432A-A2E3-48E5A8258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8989" y="4333883"/>
              <a:ext cx="3378071" cy="2073551"/>
            </a:xfrm>
            <a:custGeom>
              <a:avLst/>
              <a:gdLst>
                <a:gd name="T0" fmla="*/ 232 w 689"/>
                <a:gd name="T1" fmla="*/ 423 h 423"/>
                <a:gd name="T2" fmla="*/ 31 w 689"/>
                <a:gd name="T3" fmla="*/ 421 h 423"/>
                <a:gd name="T4" fmla="*/ 10 w 689"/>
                <a:gd name="T5" fmla="*/ 395 h 423"/>
                <a:gd name="T6" fmla="*/ 7 w 689"/>
                <a:gd name="T7" fmla="*/ 317 h 423"/>
                <a:gd name="T8" fmla="*/ 6 w 689"/>
                <a:gd name="T9" fmla="*/ 23 h 423"/>
                <a:gd name="T10" fmla="*/ 30 w 689"/>
                <a:gd name="T11" fmla="*/ 0 h 423"/>
                <a:gd name="T12" fmla="*/ 31 w 689"/>
                <a:gd name="T13" fmla="*/ 0 h 423"/>
                <a:gd name="T14" fmla="*/ 657 w 689"/>
                <a:gd name="T15" fmla="*/ 1 h 423"/>
                <a:gd name="T16" fmla="*/ 681 w 689"/>
                <a:gd name="T17" fmla="*/ 25 h 423"/>
                <a:gd name="T18" fmla="*/ 683 w 689"/>
                <a:gd name="T19" fmla="*/ 89 h 423"/>
                <a:gd name="T20" fmla="*/ 679 w 689"/>
                <a:gd name="T21" fmla="*/ 361 h 423"/>
                <a:gd name="T22" fmla="*/ 678 w 689"/>
                <a:gd name="T23" fmla="*/ 372 h 423"/>
                <a:gd name="T24" fmla="*/ 653 w 689"/>
                <a:gd name="T25" fmla="*/ 419 h 423"/>
                <a:gd name="T26" fmla="*/ 232 w 689"/>
                <a:gd name="T27" fmla="*/ 423 h 423"/>
                <a:gd name="T28" fmla="*/ 30 w 689"/>
                <a:gd name="T29" fmla="*/ 7 h 423"/>
                <a:gd name="T30" fmla="*/ 12 w 689"/>
                <a:gd name="T31" fmla="*/ 23 h 423"/>
                <a:gd name="T32" fmla="*/ 14 w 689"/>
                <a:gd name="T33" fmla="*/ 317 h 423"/>
                <a:gd name="T34" fmla="*/ 16 w 689"/>
                <a:gd name="T35" fmla="*/ 395 h 423"/>
                <a:gd name="T36" fmla="*/ 34 w 689"/>
                <a:gd name="T37" fmla="*/ 414 h 423"/>
                <a:gd name="T38" fmla="*/ 651 w 689"/>
                <a:gd name="T39" fmla="*/ 412 h 423"/>
                <a:gd name="T40" fmla="*/ 672 w 689"/>
                <a:gd name="T41" fmla="*/ 372 h 423"/>
                <a:gd name="T42" fmla="*/ 672 w 689"/>
                <a:gd name="T43" fmla="*/ 360 h 423"/>
                <a:gd name="T44" fmla="*/ 677 w 689"/>
                <a:gd name="T45" fmla="*/ 89 h 423"/>
                <a:gd name="T46" fmla="*/ 675 w 689"/>
                <a:gd name="T47" fmla="*/ 25 h 423"/>
                <a:gd name="T48" fmla="*/ 657 w 689"/>
                <a:gd name="T49" fmla="*/ 7 h 423"/>
                <a:gd name="T50" fmla="*/ 31 w 689"/>
                <a:gd name="T51" fmla="*/ 7 h 423"/>
                <a:gd name="T52" fmla="*/ 30 w 689"/>
                <a:gd name="T53" fmla="*/ 7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9" h="423">
                  <a:moveTo>
                    <a:pt x="232" y="423"/>
                  </a:moveTo>
                  <a:cubicBezTo>
                    <a:pt x="123" y="423"/>
                    <a:pt x="35" y="422"/>
                    <a:pt x="31" y="421"/>
                  </a:cubicBezTo>
                  <a:cubicBezTo>
                    <a:pt x="22" y="417"/>
                    <a:pt x="10" y="405"/>
                    <a:pt x="10" y="395"/>
                  </a:cubicBezTo>
                  <a:cubicBezTo>
                    <a:pt x="9" y="376"/>
                    <a:pt x="8" y="349"/>
                    <a:pt x="7" y="317"/>
                  </a:cubicBezTo>
                  <a:cubicBezTo>
                    <a:pt x="5" y="223"/>
                    <a:pt x="0" y="94"/>
                    <a:pt x="6" y="23"/>
                  </a:cubicBezTo>
                  <a:cubicBezTo>
                    <a:pt x="7" y="10"/>
                    <a:pt x="17" y="0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657" y="1"/>
                    <a:pt x="657" y="1"/>
                    <a:pt x="657" y="1"/>
                  </a:cubicBezTo>
                  <a:cubicBezTo>
                    <a:pt x="670" y="1"/>
                    <a:pt x="681" y="12"/>
                    <a:pt x="681" y="25"/>
                  </a:cubicBezTo>
                  <a:cubicBezTo>
                    <a:pt x="682" y="46"/>
                    <a:pt x="683" y="67"/>
                    <a:pt x="683" y="89"/>
                  </a:cubicBezTo>
                  <a:cubicBezTo>
                    <a:pt x="686" y="179"/>
                    <a:pt x="689" y="273"/>
                    <a:pt x="679" y="361"/>
                  </a:cubicBezTo>
                  <a:cubicBezTo>
                    <a:pt x="679" y="365"/>
                    <a:pt x="678" y="368"/>
                    <a:pt x="678" y="372"/>
                  </a:cubicBezTo>
                  <a:cubicBezTo>
                    <a:pt x="677" y="391"/>
                    <a:pt x="676" y="414"/>
                    <a:pt x="653" y="419"/>
                  </a:cubicBezTo>
                  <a:cubicBezTo>
                    <a:pt x="641" y="421"/>
                    <a:pt x="409" y="423"/>
                    <a:pt x="232" y="423"/>
                  </a:cubicBezTo>
                  <a:close/>
                  <a:moveTo>
                    <a:pt x="30" y="7"/>
                  </a:moveTo>
                  <a:cubicBezTo>
                    <a:pt x="21" y="7"/>
                    <a:pt x="13" y="14"/>
                    <a:pt x="12" y="23"/>
                  </a:cubicBezTo>
                  <a:cubicBezTo>
                    <a:pt x="7" y="94"/>
                    <a:pt x="11" y="223"/>
                    <a:pt x="14" y="317"/>
                  </a:cubicBezTo>
                  <a:cubicBezTo>
                    <a:pt x="15" y="348"/>
                    <a:pt x="16" y="375"/>
                    <a:pt x="16" y="395"/>
                  </a:cubicBezTo>
                  <a:cubicBezTo>
                    <a:pt x="16" y="401"/>
                    <a:pt x="26" y="412"/>
                    <a:pt x="34" y="414"/>
                  </a:cubicBezTo>
                  <a:cubicBezTo>
                    <a:pt x="47" y="417"/>
                    <a:pt x="636" y="415"/>
                    <a:pt x="651" y="412"/>
                  </a:cubicBezTo>
                  <a:cubicBezTo>
                    <a:pt x="670" y="409"/>
                    <a:pt x="671" y="390"/>
                    <a:pt x="672" y="372"/>
                  </a:cubicBezTo>
                  <a:cubicBezTo>
                    <a:pt x="672" y="368"/>
                    <a:pt x="672" y="364"/>
                    <a:pt x="672" y="360"/>
                  </a:cubicBezTo>
                  <a:cubicBezTo>
                    <a:pt x="682" y="272"/>
                    <a:pt x="679" y="179"/>
                    <a:pt x="677" y="89"/>
                  </a:cubicBezTo>
                  <a:cubicBezTo>
                    <a:pt x="676" y="67"/>
                    <a:pt x="675" y="46"/>
                    <a:pt x="675" y="25"/>
                  </a:cubicBezTo>
                  <a:cubicBezTo>
                    <a:pt x="674" y="15"/>
                    <a:pt x="667" y="8"/>
                    <a:pt x="657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0" y="7"/>
                    <a:pt x="30" y="7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7984C034-FDD2-4E8B-BCA6-359F16099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7503" y="4437679"/>
              <a:ext cx="3172839" cy="1710267"/>
            </a:xfrm>
            <a:custGeom>
              <a:avLst/>
              <a:gdLst>
                <a:gd name="T0" fmla="*/ 618 w 647"/>
                <a:gd name="T1" fmla="*/ 1 h 349"/>
                <a:gd name="T2" fmla="*/ 27 w 647"/>
                <a:gd name="T3" fmla="*/ 1 h 349"/>
                <a:gd name="T4" fmla="*/ 7 w 647"/>
                <a:gd name="T5" fmla="*/ 17 h 349"/>
                <a:gd name="T6" fmla="*/ 11 w 647"/>
                <a:gd name="T7" fmla="*/ 327 h 349"/>
                <a:gd name="T8" fmla="*/ 29 w 647"/>
                <a:gd name="T9" fmla="*/ 346 h 349"/>
                <a:gd name="T10" fmla="*/ 613 w 647"/>
                <a:gd name="T11" fmla="*/ 344 h 349"/>
                <a:gd name="T12" fmla="*/ 635 w 647"/>
                <a:gd name="T13" fmla="*/ 299 h 349"/>
                <a:gd name="T14" fmla="*/ 637 w 647"/>
                <a:gd name="T15" fmla="*/ 19 h 349"/>
                <a:gd name="T16" fmla="*/ 618 w 647"/>
                <a:gd name="T17" fmla="*/ 1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7" h="349">
                  <a:moveTo>
                    <a:pt x="618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17" y="0"/>
                    <a:pt x="8" y="8"/>
                    <a:pt x="7" y="17"/>
                  </a:cubicBezTo>
                  <a:cubicBezTo>
                    <a:pt x="0" y="96"/>
                    <a:pt x="9" y="261"/>
                    <a:pt x="11" y="327"/>
                  </a:cubicBezTo>
                  <a:cubicBezTo>
                    <a:pt x="11" y="334"/>
                    <a:pt x="21" y="344"/>
                    <a:pt x="29" y="346"/>
                  </a:cubicBezTo>
                  <a:cubicBezTo>
                    <a:pt x="38" y="349"/>
                    <a:pt x="599" y="347"/>
                    <a:pt x="613" y="344"/>
                  </a:cubicBezTo>
                  <a:cubicBezTo>
                    <a:pt x="637" y="340"/>
                    <a:pt x="633" y="315"/>
                    <a:pt x="635" y="299"/>
                  </a:cubicBezTo>
                  <a:cubicBezTo>
                    <a:pt x="647" y="207"/>
                    <a:pt x="640" y="108"/>
                    <a:pt x="637" y="19"/>
                  </a:cubicBezTo>
                  <a:cubicBezTo>
                    <a:pt x="637" y="9"/>
                    <a:pt x="628" y="2"/>
                    <a:pt x="618" y="1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0DDA2DB1-E373-41D2-A68E-0083B78AF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3354" y="6685795"/>
              <a:ext cx="1349341" cy="153334"/>
            </a:xfrm>
            <a:custGeom>
              <a:avLst/>
              <a:gdLst>
                <a:gd name="T0" fmla="*/ 260 w 275"/>
                <a:gd name="T1" fmla="*/ 31 h 31"/>
                <a:gd name="T2" fmla="*/ 15 w 275"/>
                <a:gd name="T3" fmla="*/ 31 h 31"/>
                <a:gd name="T4" fmla="*/ 0 w 275"/>
                <a:gd name="T5" fmla="*/ 16 h 31"/>
                <a:gd name="T6" fmla="*/ 15 w 275"/>
                <a:gd name="T7" fmla="*/ 0 h 31"/>
                <a:gd name="T8" fmla="*/ 260 w 275"/>
                <a:gd name="T9" fmla="*/ 0 h 31"/>
                <a:gd name="T10" fmla="*/ 275 w 275"/>
                <a:gd name="T11" fmla="*/ 16 h 31"/>
                <a:gd name="T12" fmla="*/ 260 w 275"/>
                <a:gd name="T13" fmla="*/ 31 h 31"/>
                <a:gd name="T14" fmla="*/ 15 w 275"/>
                <a:gd name="T15" fmla="*/ 7 h 31"/>
                <a:gd name="T16" fmla="*/ 7 w 275"/>
                <a:gd name="T17" fmla="*/ 16 h 31"/>
                <a:gd name="T18" fmla="*/ 15 w 275"/>
                <a:gd name="T19" fmla="*/ 24 h 31"/>
                <a:gd name="T20" fmla="*/ 260 w 275"/>
                <a:gd name="T21" fmla="*/ 24 h 31"/>
                <a:gd name="T22" fmla="*/ 269 w 275"/>
                <a:gd name="T23" fmla="*/ 16 h 31"/>
                <a:gd name="T24" fmla="*/ 260 w 275"/>
                <a:gd name="T25" fmla="*/ 7 h 31"/>
                <a:gd name="T26" fmla="*/ 15 w 275"/>
                <a:gd name="T27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5" h="31">
                  <a:moveTo>
                    <a:pt x="260" y="31"/>
                  </a:moveTo>
                  <a:cubicBezTo>
                    <a:pt x="15" y="31"/>
                    <a:pt x="15" y="31"/>
                    <a:pt x="15" y="31"/>
                  </a:cubicBezTo>
                  <a:cubicBezTo>
                    <a:pt x="5" y="31"/>
                    <a:pt x="0" y="23"/>
                    <a:pt x="0" y="16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70" y="0"/>
                    <a:pt x="275" y="8"/>
                    <a:pt x="275" y="16"/>
                  </a:cubicBezTo>
                  <a:cubicBezTo>
                    <a:pt x="275" y="23"/>
                    <a:pt x="270" y="31"/>
                    <a:pt x="260" y="31"/>
                  </a:cubicBezTo>
                  <a:close/>
                  <a:moveTo>
                    <a:pt x="15" y="7"/>
                  </a:moveTo>
                  <a:cubicBezTo>
                    <a:pt x="8" y="7"/>
                    <a:pt x="7" y="12"/>
                    <a:pt x="7" y="16"/>
                  </a:cubicBezTo>
                  <a:cubicBezTo>
                    <a:pt x="7" y="19"/>
                    <a:pt x="8" y="24"/>
                    <a:pt x="15" y="24"/>
                  </a:cubicBezTo>
                  <a:cubicBezTo>
                    <a:pt x="260" y="24"/>
                    <a:pt x="260" y="24"/>
                    <a:pt x="260" y="24"/>
                  </a:cubicBezTo>
                  <a:cubicBezTo>
                    <a:pt x="267" y="24"/>
                    <a:pt x="269" y="19"/>
                    <a:pt x="269" y="16"/>
                  </a:cubicBezTo>
                  <a:cubicBezTo>
                    <a:pt x="269" y="12"/>
                    <a:pt x="267" y="7"/>
                    <a:pt x="260" y="7"/>
                  </a:cubicBezTo>
                  <a:lnTo>
                    <a:pt x="15" y="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918E49A7-98DE-49A5-A3F5-4575B3C33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606" y="6251741"/>
              <a:ext cx="9436" cy="0"/>
            </a:xfrm>
            <a:custGeom>
              <a:avLst/>
              <a:gdLst>
                <a:gd name="T0" fmla="*/ 2 w 2"/>
                <a:gd name="T1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0" y="0"/>
                    <a:pt x="0" y="0"/>
                    <a:pt x="2" y="0"/>
                  </a:cubicBezTo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E7D5CD8B-B841-450D-953F-5665806C1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4785" y="6206920"/>
              <a:ext cx="108513" cy="82565"/>
            </a:xfrm>
            <a:custGeom>
              <a:avLst/>
              <a:gdLst>
                <a:gd name="T0" fmla="*/ 11 w 22"/>
                <a:gd name="T1" fmla="*/ 17 h 17"/>
                <a:gd name="T2" fmla="*/ 11 w 22"/>
                <a:gd name="T3" fmla="*/ 0 h 17"/>
                <a:gd name="T4" fmla="*/ 11 w 2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11" y="17"/>
                  </a:moveTo>
                  <a:cubicBezTo>
                    <a:pt x="22" y="17"/>
                    <a:pt x="22" y="0"/>
                    <a:pt x="11" y="0"/>
                  </a:cubicBezTo>
                  <a:cubicBezTo>
                    <a:pt x="0" y="0"/>
                    <a:pt x="0" y="17"/>
                    <a:pt x="11" y="17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DCAFBC50-1B23-4CB3-9B40-4441AA245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812" y="6251741"/>
              <a:ext cx="4718" cy="0"/>
            </a:xfrm>
            <a:custGeom>
              <a:avLst/>
              <a:gdLst>
                <a:gd name="T0" fmla="*/ 1 w 1"/>
                <a:gd name="T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9296422-E190-40B3-8BC9-A0D2D6F2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2273" y="6206920"/>
              <a:ext cx="108513" cy="82565"/>
            </a:xfrm>
            <a:custGeom>
              <a:avLst/>
              <a:gdLst>
                <a:gd name="T0" fmla="*/ 11 w 22"/>
                <a:gd name="T1" fmla="*/ 17 h 17"/>
                <a:gd name="T2" fmla="*/ 11 w 22"/>
                <a:gd name="T3" fmla="*/ 0 h 17"/>
                <a:gd name="T4" fmla="*/ 11 w 2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11" y="17"/>
                  </a:moveTo>
                  <a:cubicBezTo>
                    <a:pt x="22" y="17"/>
                    <a:pt x="22" y="0"/>
                    <a:pt x="11" y="0"/>
                  </a:cubicBezTo>
                  <a:cubicBezTo>
                    <a:pt x="0" y="0"/>
                    <a:pt x="0" y="17"/>
                    <a:pt x="11" y="17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A96AA0C5-91CE-4D8D-B8A7-2A647FA09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6941" y="6251741"/>
              <a:ext cx="11795" cy="0"/>
            </a:xfrm>
            <a:custGeom>
              <a:avLst/>
              <a:gdLst>
                <a:gd name="T0" fmla="*/ 2 w 2"/>
                <a:gd name="T1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0" y="0"/>
                    <a:pt x="0" y="0"/>
                    <a:pt x="2" y="0"/>
                  </a:cubicBezTo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9FDCB1DF-4E5E-404B-BA18-9F9C0C4F7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4479" y="6206920"/>
              <a:ext cx="108513" cy="82565"/>
            </a:xfrm>
            <a:custGeom>
              <a:avLst/>
              <a:gdLst>
                <a:gd name="T0" fmla="*/ 11 w 22"/>
                <a:gd name="T1" fmla="*/ 17 h 17"/>
                <a:gd name="T2" fmla="*/ 11 w 22"/>
                <a:gd name="T3" fmla="*/ 0 h 17"/>
                <a:gd name="T4" fmla="*/ 11 w 2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11" y="17"/>
                  </a:moveTo>
                  <a:cubicBezTo>
                    <a:pt x="22" y="17"/>
                    <a:pt x="22" y="0"/>
                    <a:pt x="11" y="0"/>
                  </a:cubicBezTo>
                  <a:cubicBezTo>
                    <a:pt x="0" y="0"/>
                    <a:pt x="0" y="17"/>
                    <a:pt x="11" y="17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D315678B-12E8-4FE7-AFCE-DF0F464E6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5665" y="4397576"/>
              <a:ext cx="4718" cy="0"/>
            </a:xfrm>
            <a:custGeom>
              <a:avLst/>
              <a:gdLst>
                <a:gd name="T0" fmla="*/ 1 w 1"/>
                <a:gd name="T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64C2B6B3-D7D1-411D-8687-22558665D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2076" y="4378704"/>
              <a:ext cx="54257" cy="40103"/>
            </a:xfrm>
            <a:custGeom>
              <a:avLst/>
              <a:gdLst>
                <a:gd name="T0" fmla="*/ 6 w 11"/>
                <a:gd name="T1" fmla="*/ 8 h 8"/>
                <a:gd name="T2" fmla="*/ 6 w 11"/>
                <a:gd name="T3" fmla="*/ 0 h 8"/>
                <a:gd name="T4" fmla="*/ 6 w 11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6" y="8"/>
                  </a:moveTo>
                  <a:cubicBezTo>
                    <a:pt x="11" y="8"/>
                    <a:pt x="11" y="0"/>
                    <a:pt x="6" y="0"/>
                  </a:cubicBezTo>
                  <a:cubicBezTo>
                    <a:pt x="0" y="0"/>
                    <a:pt x="0" y="8"/>
                    <a:pt x="6" y="8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029B5B7-9043-434B-94C6-46C45EBAB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144" y="6235228"/>
              <a:ext cx="412823" cy="526054"/>
            </a:xfrm>
            <a:custGeom>
              <a:avLst/>
              <a:gdLst>
                <a:gd name="T0" fmla="*/ 175 w 175"/>
                <a:gd name="T1" fmla="*/ 223 h 223"/>
                <a:gd name="T2" fmla="*/ 0 w 175"/>
                <a:gd name="T3" fmla="*/ 223 h 223"/>
                <a:gd name="T4" fmla="*/ 67 w 175"/>
                <a:gd name="T5" fmla="*/ 0 h 223"/>
                <a:gd name="T6" fmla="*/ 108 w 175"/>
                <a:gd name="T7" fmla="*/ 0 h 223"/>
                <a:gd name="T8" fmla="*/ 175 w 175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23">
                  <a:moveTo>
                    <a:pt x="175" y="223"/>
                  </a:moveTo>
                  <a:lnTo>
                    <a:pt x="0" y="223"/>
                  </a:lnTo>
                  <a:lnTo>
                    <a:pt x="67" y="0"/>
                  </a:lnTo>
                  <a:lnTo>
                    <a:pt x="108" y="0"/>
                  </a:lnTo>
                  <a:lnTo>
                    <a:pt x="175" y="223"/>
                  </a:ln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02AF0BFC-2934-44C3-BE04-1B88EEFF5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9118" y="6761282"/>
              <a:ext cx="478875" cy="56616"/>
            </a:xfrm>
            <a:prstGeom prst="rect">
              <a:avLst/>
            </a:pr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70BFAB69-340D-4062-8238-94D3FD962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144" y="6626820"/>
              <a:ext cx="412823" cy="134462"/>
            </a:xfrm>
            <a:custGeom>
              <a:avLst/>
              <a:gdLst>
                <a:gd name="T0" fmla="*/ 17 w 175"/>
                <a:gd name="T1" fmla="*/ 0 h 57"/>
                <a:gd name="T2" fmla="*/ 0 w 175"/>
                <a:gd name="T3" fmla="*/ 57 h 57"/>
                <a:gd name="T4" fmla="*/ 175 w 175"/>
                <a:gd name="T5" fmla="*/ 57 h 57"/>
                <a:gd name="T6" fmla="*/ 158 w 175"/>
                <a:gd name="T7" fmla="*/ 0 h 57"/>
                <a:gd name="T8" fmla="*/ 17 w 175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57">
                  <a:moveTo>
                    <a:pt x="17" y="0"/>
                  </a:moveTo>
                  <a:lnTo>
                    <a:pt x="0" y="57"/>
                  </a:lnTo>
                  <a:lnTo>
                    <a:pt x="175" y="57"/>
                  </a:lnTo>
                  <a:lnTo>
                    <a:pt x="15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2C2E042-6A54-42E1-9975-E5EBFBC18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991" y="6362613"/>
              <a:ext cx="257130" cy="132103"/>
            </a:xfrm>
            <a:custGeom>
              <a:avLst/>
              <a:gdLst>
                <a:gd name="T0" fmla="*/ 0 w 109"/>
                <a:gd name="T1" fmla="*/ 56 h 56"/>
                <a:gd name="T2" fmla="*/ 109 w 109"/>
                <a:gd name="T3" fmla="*/ 56 h 56"/>
                <a:gd name="T4" fmla="*/ 92 w 109"/>
                <a:gd name="T5" fmla="*/ 0 h 56"/>
                <a:gd name="T6" fmla="*/ 17 w 109"/>
                <a:gd name="T7" fmla="*/ 0 h 56"/>
                <a:gd name="T8" fmla="*/ 0 w 109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56">
                  <a:moveTo>
                    <a:pt x="0" y="56"/>
                  </a:moveTo>
                  <a:lnTo>
                    <a:pt x="109" y="56"/>
                  </a:lnTo>
                  <a:lnTo>
                    <a:pt x="92" y="0"/>
                  </a:lnTo>
                  <a:lnTo>
                    <a:pt x="17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9ED6D917-EC04-4F0C-8434-806127720B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28095" y="6147945"/>
              <a:ext cx="853954" cy="665235"/>
            </a:xfrm>
            <a:custGeom>
              <a:avLst/>
              <a:gdLst>
                <a:gd name="T0" fmla="*/ 42 w 362"/>
                <a:gd name="T1" fmla="*/ 282 h 282"/>
                <a:gd name="T2" fmla="*/ 81 w 362"/>
                <a:gd name="T3" fmla="*/ 282 h 282"/>
                <a:gd name="T4" fmla="*/ 81 w 362"/>
                <a:gd name="T5" fmla="*/ 131 h 282"/>
                <a:gd name="T6" fmla="*/ 281 w 362"/>
                <a:gd name="T7" fmla="*/ 131 h 282"/>
                <a:gd name="T8" fmla="*/ 281 w 362"/>
                <a:gd name="T9" fmla="*/ 282 h 282"/>
                <a:gd name="T10" fmla="*/ 320 w 362"/>
                <a:gd name="T11" fmla="*/ 282 h 282"/>
                <a:gd name="T12" fmla="*/ 320 w 362"/>
                <a:gd name="T13" fmla="*/ 131 h 282"/>
                <a:gd name="T14" fmla="*/ 362 w 362"/>
                <a:gd name="T15" fmla="*/ 131 h 282"/>
                <a:gd name="T16" fmla="*/ 362 w 362"/>
                <a:gd name="T17" fmla="*/ 10 h 282"/>
                <a:gd name="T18" fmla="*/ 328 w 362"/>
                <a:gd name="T19" fmla="*/ 10 h 282"/>
                <a:gd name="T20" fmla="*/ 328 w 362"/>
                <a:gd name="T21" fmla="*/ 0 h 282"/>
                <a:gd name="T22" fmla="*/ 270 w 362"/>
                <a:gd name="T23" fmla="*/ 0 h 282"/>
                <a:gd name="T24" fmla="*/ 270 w 362"/>
                <a:gd name="T25" fmla="*/ 10 h 282"/>
                <a:gd name="T26" fmla="*/ 94 w 362"/>
                <a:gd name="T27" fmla="*/ 10 h 282"/>
                <a:gd name="T28" fmla="*/ 94 w 362"/>
                <a:gd name="T29" fmla="*/ 0 h 282"/>
                <a:gd name="T30" fmla="*/ 37 w 362"/>
                <a:gd name="T31" fmla="*/ 0 h 282"/>
                <a:gd name="T32" fmla="*/ 37 w 362"/>
                <a:gd name="T33" fmla="*/ 10 h 282"/>
                <a:gd name="T34" fmla="*/ 0 w 362"/>
                <a:gd name="T35" fmla="*/ 10 h 282"/>
                <a:gd name="T36" fmla="*/ 0 w 362"/>
                <a:gd name="T37" fmla="*/ 131 h 282"/>
                <a:gd name="T38" fmla="*/ 42 w 362"/>
                <a:gd name="T39" fmla="*/ 131 h 282"/>
                <a:gd name="T40" fmla="*/ 42 w 362"/>
                <a:gd name="T41" fmla="*/ 282 h 282"/>
                <a:gd name="T42" fmla="*/ 349 w 362"/>
                <a:gd name="T43" fmla="*/ 23 h 282"/>
                <a:gd name="T44" fmla="*/ 349 w 362"/>
                <a:gd name="T45" fmla="*/ 25 h 282"/>
                <a:gd name="T46" fmla="*/ 324 w 362"/>
                <a:gd name="T47" fmla="*/ 118 h 282"/>
                <a:gd name="T48" fmla="*/ 281 w 362"/>
                <a:gd name="T49" fmla="*/ 118 h 282"/>
                <a:gd name="T50" fmla="*/ 306 w 362"/>
                <a:gd name="T51" fmla="*/ 23 h 282"/>
                <a:gd name="T52" fmla="*/ 349 w 362"/>
                <a:gd name="T53" fmla="*/ 23 h 282"/>
                <a:gd name="T54" fmla="*/ 237 w 362"/>
                <a:gd name="T55" fmla="*/ 118 h 282"/>
                <a:gd name="T56" fmla="*/ 193 w 362"/>
                <a:gd name="T57" fmla="*/ 118 h 282"/>
                <a:gd name="T58" fmla="*/ 218 w 362"/>
                <a:gd name="T59" fmla="*/ 23 h 282"/>
                <a:gd name="T60" fmla="*/ 260 w 362"/>
                <a:gd name="T61" fmla="*/ 23 h 282"/>
                <a:gd name="T62" fmla="*/ 237 w 362"/>
                <a:gd name="T63" fmla="*/ 118 h 282"/>
                <a:gd name="T64" fmla="*/ 148 w 362"/>
                <a:gd name="T65" fmla="*/ 118 h 282"/>
                <a:gd name="T66" fmla="*/ 106 w 362"/>
                <a:gd name="T67" fmla="*/ 118 h 282"/>
                <a:gd name="T68" fmla="*/ 129 w 362"/>
                <a:gd name="T69" fmla="*/ 23 h 282"/>
                <a:gd name="T70" fmla="*/ 173 w 362"/>
                <a:gd name="T71" fmla="*/ 23 h 282"/>
                <a:gd name="T72" fmla="*/ 148 w 362"/>
                <a:gd name="T73" fmla="*/ 118 h 282"/>
                <a:gd name="T74" fmla="*/ 42 w 362"/>
                <a:gd name="T75" fmla="*/ 23 h 282"/>
                <a:gd name="T76" fmla="*/ 85 w 362"/>
                <a:gd name="T77" fmla="*/ 23 h 282"/>
                <a:gd name="T78" fmla="*/ 60 w 362"/>
                <a:gd name="T79" fmla="*/ 118 h 282"/>
                <a:gd name="T80" fmla="*/ 19 w 362"/>
                <a:gd name="T81" fmla="*/ 118 h 282"/>
                <a:gd name="T82" fmla="*/ 42 w 362"/>
                <a:gd name="T83" fmla="*/ 2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2" h="282">
                  <a:moveTo>
                    <a:pt x="42" y="282"/>
                  </a:moveTo>
                  <a:lnTo>
                    <a:pt x="81" y="282"/>
                  </a:lnTo>
                  <a:lnTo>
                    <a:pt x="81" y="131"/>
                  </a:lnTo>
                  <a:lnTo>
                    <a:pt x="281" y="131"/>
                  </a:lnTo>
                  <a:lnTo>
                    <a:pt x="281" y="282"/>
                  </a:lnTo>
                  <a:lnTo>
                    <a:pt x="320" y="282"/>
                  </a:lnTo>
                  <a:lnTo>
                    <a:pt x="320" y="131"/>
                  </a:lnTo>
                  <a:lnTo>
                    <a:pt x="362" y="131"/>
                  </a:lnTo>
                  <a:lnTo>
                    <a:pt x="362" y="10"/>
                  </a:lnTo>
                  <a:lnTo>
                    <a:pt x="328" y="10"/>
                  </a:lnTo>
                  <a:lnTo>
                    <a:pt x="328" y="0"/>
                  </a:lnTo>
                  <a:lnTo>
                    <a:pt x="270" y="0"/>
                  </a:lnTo>
                  <a:lnTo>
                    <a:pt x="270" y="10"/>
                  </a:lnTo>
                  <a:lnTo>
                    <a:pt x="94" y="10"/>
                  </a:lnTo>
                  <a:lnTo>
                    <a:pt x="94" y="0"/>
                  </a:lnTo>
                  <a:lnTo>
                    <a:pt x="37" y="0"/>
                  </a:lnTo>
                  <a:lnTo>
                    <a:pt x="37" y="10"/>
                  </a:lnTo>
                  <a:lnTo>
                    <a:pt x="0" y="10"/>
                  </a:lnTo>
                  <a:lnTo>
                    <a:pt x="0" y="131"/>
                  </a:lnTo>
                  <a:lnTo>
                    <a:pt x="42" y="131"/>
                  </a:lnTo>
                  <a:lnTo>
                    <a:pt x="42" y="282"/>
                  </a:lnTo>
                  <a:close/>
                  <a:moveTo>
                    <a:pt x="349" y="23"/>
                  </a:moveTo>
                  <a:lnTo>
                    <a:pt x="349" y="25"/>
                  </a:lnTo>
                  <a:lnTo>
                    <a:pt x="324" y="118"/>
                  </a:lnTo>
                  <a:lnTo>
                    <a:pt x="281" y="118"/>
                  </a:lnTo>
                  <a:lnTo>
                    <a:pt x="306" y="23"/>
                  </a:lnTo>
                  <a:lnTo>
                    <a:pt x="349" y="23"/>
                  </a:lnTo>
                  <a:close/>
                  <a:moveTo>
                    <a:pt x="237" y="118"/>
                  </a:moveTo>
                  <a:lnTo>
                    <a:pt x="193" y="118"/>
                  </a:lnTo>
                  <a:lnTo>
                    <a:pt x="218" y="23"/>
                  </a:lnTo>
                  <a:lnTo>
                    <a:pt x="260" y="23"/>
                  </a:lnTo>
                  <a:lnTo>
                    <a:pt x="237" y="118"/>
                  </a:lnTo>
                  <a:close/>
                  <a:moveTo>
                    <a:pt x="148" y="118"/>
                  </a:moveTo>
                  <a:lnTo>
                    <a:pt x="106" y="118"/>
                  </a:lnTo>
                  <a:lnTo>
                    <a:pt x="129" y="23"/>
                  </a:lnTo>
                  <a:lnTo>
                    <a:pt x="173" y="23"/>
                  </a:lnTo>
                  <a:lnTo>
                    <a:pt x="148" y="118"/>
                  </a:lnTo>
                  <a:close/>
                  <a:moveTo>
                    <a:pt x="42" y="23"/>
                  </a:moveTo>
                  <a:lnTo>
                    <a:pt x="85" y="23"/>
                  </a:lnTo>
                  <a:lnTo>
                    <a:pt x="60" y="118"/>
                  </a:lnTo>
                  <a:lnTo>
                    <a:pt x="19" y="118"/>
                  </a:lnTo>
                  <a:lnTo>
                    <a:pt x="42" y="23"/>
                  </a:ln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16760D2F-9055-4AB7-89D0-EA19E0B93F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2735" y="2894900"/>
              <a:ext cx="500105" cy="493029"/>
            </a:xfrm>
            <a:custGeom>
              <a:avLst/>
              <a:gdLst>
                <a:gd name="T0" fmla="*/ 90 w 102"/>
                <a:gd name="T1" fmla="*/ 84 h 101"/>
                <a:gd name="T2" fmla="*/ 85 w 102"/>
                <a:gd name="T3" fmla="*/ 75 h 101"/>
                <a:gd name="T4" fmla="*/ 88 w 102"/>
                <a:gd name="T5" fmla="*/ 60 h 101"/>
                <a:gd name="T6" fmla="*/ 99 w 102"/>
                <a:gd name="T7" fmla="*/ 57 h 101"/>
                <a:gd name="T8" fmla="*/ 102 w 102"/>
                <a:gd name="T9" fmla="*/ 47 h 101"/>
                <a:gd name="T10" fmla="*/ 92 w 102"/>
                <a:gd name="T11" fmla="*/ 44 h 101"/>
                <a:gd name="T12" fmla="*/ 84 w 102"/>
                <a:gd name="T13" fmla="*/ 31 h 101"/>
                <a:gd name="T14" fmla="*/ 90 w 102"/>
                <a:gd name="T15" fmla="*/ 22 h 101"/>
                <a:gd name="T16" fmla="*/ 84 w 102"/>
                <a:gd name="T17" fmla="*/ 12 h 101"/>
                <a:gd name="T18" fmla="*/ 75 w 102"/>
                <a:gd name="T19" fmla="*/ 17 h 101"/>
                <a:gd name="T20" fmla="*/ 61 w 102"/>
                <a:gd name="T21" fmla="*/ 13 h 101"/>
                <a:gd name="T22" fmla="*/ 58 w 102"/>
                <a:gd name="T23" fmla="*/ 3 h 101"/>
                <a:gd name="T24" fmla="*/ 47 w 102"/>
                <a:gd name="T25" fmla="*/ 0 h 101"/>
                <a:gd name="T26" fmla="*/ 44 w 102"/>
                <a:gd name="T27" fmla="*/ 10 h 101"/>
                <a:gd name="T28" fmla="*/ 32 w 102"/>
                <a:gd name="T29" fmla="*/ 17 h 101"/>
                <a:gd name="T30" fmla="*/ 22 w 102"/>
                <a:gd name="T31" fmla="*/ 12 h 101"/>
                <a:gd name="T32" fmla="*/ 12 w 102"/>
                <a:gd name="T33" fmla="*/ 17 h 101"/>
                <a:gd name="T34" fmla="*/ 17 w 102"/>
                <a:gd name="T35" fmla="*/ 26 h 101"/>
                <a:gd name="T36" fmla="*/ 14 w 102"/>
                <a:gd name="T37" fmla="*/ 41 h 101"/>
                <a:gd name="T38" fmla="*/ 3 w 102"/>
                <a:gd name="T39" fmla="*/ 44 h 101"/>
                <a:gd name="T40" fmla="*/ 0 w 102"/>
                <a:gd name="T41" fmla="*/ 55 h 101"/>
                <a:gd name="T42" fmla="*/ 10 w 102"/>
                <a:gd name="T43" fmla="*/ 57 h 101"/>
                <a:gd name="T44" fmla="*/ 18 w 102"/>
                <a:gd name="T45" fmla="*/ 70 h 101"/>
                <a:gd name="T46" fmla="*/ 12 w 102"/>
                <a:gd name="T47" fmla="*/ 79 h 101"/>
                <a:gd name="T48" fmla="*/ 18 w 102"/>
                <a:gd name="T49" fmla="*/ 89 h 101"/>
                <a:gd name="T50" fmla="*/ 27 w 102"/>
                <a:gd name="T51" fmla="*/ 84 h 101"/>
                <a:gd name="T52" fmla="*/ 41 w 102"/>
                <a:gd name="T53" fmla="*/ 88 h 101"/>
                <a:gd name="T54" fmla="*/ 44 w 102"/>
                <a:gd name="T55" fmla="*/ 98 h 101"/>
                <a:gd name="T56" fmla="*/ 55 w 102"/>
                <a:gd name="T57" fmla="*/ 101 h 101"/>
                <a:gd name="T58" fmla="*/ 58 w 102"/>
                <a:gd name="T59" fmla="*/ 91 h 101"/>
                <a:gd name="T60" fmla="*/ 71 w 102"/>
                <a:gd name="T61" fmla="*/ 84 h 101"/>
                <a:gd name="T62" fmla="*/ 80 w 102"/>
                <a:gd name="T63" fmla="*/ 89 h 101"/>
                <a:gd name="T64" fmla="*/ 51 w 102"/>
                <a:gd name="T65" fmla="*/ 74 h 101"/>
                <a:gd name="T66" fmla="*/ 51 w 102"/>
                <a:gd name="T67" fmla="*/ 27 h 101"/>
                <a:gd name="T68" fmla="*/ 51 w 102"/>
                <a:gd name="T69" fmla="*/ 7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2" h="101">
                  <a:moveTo>
                    <a:pt x="84" y="89"/>
                  </a:moveTo>
                  <a:cubicBezTo>
                    <a:pt x="90" y="84"/>
                    <a:pt x="90" y="84"/>
                    <a:pt x="90" y="84"/>
                  </a:cubicBezTo>
                  <a:cubicBezTo>
                    <a:pt x="91" y="82"/>
                    <a:pt x="91" y="81"/>
                    <a:pt x="90" y="79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4" y="73"/>
                    <a:pt x="83" y="71"/>
                    <a:pt x="84" y="7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9" y="59"/>
                    <a:pt x="90" y="57"/>
                    <a:pt x="92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101" y="57"/>
                    <a:pt x="102" y="56"/>
                    <a:pt x="102" y="55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102" y="45"/>
                    <a:pt x="101" y="44"/>
                    <a:pt x="99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0" y="44"/>
                    <a:pt x="89" y="42"/>
                    <a:pt x="88" y="4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3" y="30"/>
                    <a:pt x="84" y="28"/>
                    <a:pt x="85" y="26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91" y="20"/>
                    <a:pt x="91" y="19"/>
                    <a:pt x="90" y="17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1"/>
                    <a:pt x="81" y="11"/>
                    <a:pt x="80" y="12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4" y="18"/>
                    <a:pt x="72" y="18"/>
                    <a:pt x="71" y="17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59" y="13"/>
                    <a:pt x="58" y="11"/>
                    <a:pt x="58" y="10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1"/>
                    <a:pt x="57" y="0"/>
                    <a:pt x="5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4" y="1"/>
                    <a:pt x="44" y="3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1"/>
                    <a:pt x="43" y="13"/>
                    <a:pt x="41" y="13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0" y="18"/>
                    <a:pt x="28" y="18"/>
                    <a:pt x="27" y="17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1"/>
                    <a:pt x="19" y="11"/>
                    <a:pt x="18" y="1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9"/>
                    <a:pt x="11" y="20"/>
                    <a:pt x="12" y="22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8"/>
                    <a:pt x="19" y="30"/>
                    <a:pt x="18" y="3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2"/>
                    <a:pt x="12" y="44"/>
                    <a:pt x="10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2" y="44"/>
                    <a:pt x="0" y="45"/>
                    <a:pt x="0" y="47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2" y="57"/>
                    <a:pt x="3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2" y="57"/>
                    <a:pt x="14" y="59"/>
                    <a:pt x="14" y="6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9" y="71"/>
                    <a:pt x="18" y="73"/>
                    <a:pt x="17" y="75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1" y="81"/>
                    <a:pt x="11" y="82"/>
                    <a:pt x="12" y="8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90"/>
                    <a:pt x="21" y="90"/>
                    <a:pt x="22" y="8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3"/>
                    <a:pt x="30" y="83"/>
                    <a:pt x="32" y="84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3" y="88"/>
                    <a:pt x="44" y="90"/>
                    <a:pt x="44" y="91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4" y="100"/>
                    <a:pt x="46" y="101"/>
                    <a:pt x="47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7" y="101"/>
                    <a:pt x="58" y="100"/>
                    <a:pt x="58" y="98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8" y="90"/>
                    <a:pt x="59" y="88"/>
                    <a:pt x="61" y="88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72" y="83"/>
                    <a:pt x="74" y="83"/>
                    <a:pt x="75" y="84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1" y="90"/>
                    <a:pt x="83" y="90"/>
                    <a:pt x="84" y="89"/>
                  </a:cubicBezTo>
                  <a:close/>
                  <a:moveTo>
                    <a:pt x="51" y="74"/>
                  </a:moveTo>
                  <a:cubicBezTo>
                    <a:pt x="38" y="74"/>
                    <a:pt x="28" y="63"/>
                    <a:pt x="28" y="51"/>
                  </a:cubicBezTo>
                  <a:cubicBezTo>
                    <a:pt x="28" y="38"/>
                    <a:pt x="38" y="27"/>
                    <a:pt x="51" y="27"/>
                  </a:cubicBezTo>
                  <a:cubicBezTo>
                    <a:pt x="64" y="27"/>
                    <a:pt x="74" y="38"/>
                    <a:pt x="74" y="51"/>
                  </a:cubicBezTo>
                  <a:cubicBezTo>
                    <a:pt x="74" y="63"/>
                    <a:pt x="64" y="74"/>
                    <a:pt x="51" y="74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EB94B1C-31FE-4C8D-85D1-FF8B4C35E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5455" y="3319518"/>
              <a:ext cx="304309" cy="304310"/>
            </a:xfrm>
            <a:custGeom>
              <a:avLst/>
              <a:gdLst>
                <a:gd name="T0" fmla="*/ 61 w 62"/>
                <a:gd name="T1" fmla="*/ 19 h 62"/>
                <a:gd name="T2" fmla="*/ 54 w 62"/>
                <a:gd name="T3" fmla="*/ 20 h 62"/>
                <a:gd name="T4" fmla="*/ 47 w 62"/>
                <a:gd name="T5" fmla="*/ 13 h 62"/>
                <a:gd name="T6" fmla="*/ 49 w 62"/>
                <a:gd name="T7" fmla="*/ 7 h 62"/>
                <a:gd name="T8" fmla="*/ 44 w 62"/>
                <a:gd name="T9" fmla="*/ 2 h 62"/>
                <a:gd name="T10" fmla="*/ 39 w 62"/>
                <a:gd name="T11" fmla="*/ 7 h 62"/>
                <a:gd name="T12" fmla="*/ 30 w 62"/>
                <a:gd name="T13" fmla="*/ 7 h 62"/>
                <a:gd name="T14" fmla="*/ 27 w 62"/>
                <a:gd name="T15" fmla="*/ 1 h 62"/>
                <a:gd name="T16" fmla="*/ 20 w 62"/>
                <a:gd name="T17" fmla="*/ 2 h 62"/>
                <a:gd name="T18" fmla="*/ 20 w 62"/>
                <a:gd name="T19" fmla="*/ 8 h 62"/>
                <a:gd name="T20" fmla="*/ 14 w 62"/>
                <a:gd name="T21" fmla="*/ 15 h 62"/>
                <a:gd name="T22" fmla="*/ 7 w 62"/>
                <a:gd name="T23" fmla="*/ 13 h 62"/>
                <a:gd name="T24" fmla="*/ 2 w 62"/>
                <a:gd name="T25" fmla="*/ 18 h 62"/>
                <a:gd name="T26" fmla="*/ 7 w 62"/>
                <a:gd name="T27" fmla="*/ 23 h 62"/>
                <a:gd name="T28" fmla="*/ 7 w 62"/>
                <a:gd name="T29" fmla="*/ 32 h 62"/>
                <a:gd name="T30" fmla="*/ 2 w 62"/>
                <a:gd name="T31" fmla="*/ 35 h 62"/>
                <a:gd name="T32" fmla="*/ 2 w 62"/>
                <a:gd name="T33" fmla="*/ 42 h 62"/>
                <a:gd name="T34" fmla="*/ 8 w 62"/>
                <a:gd name="T35" fmla="*/ 42 h 62"/>
                <a:gd name="T36" fmla="*/ 15 w 62"/>
                <a:gd name="T37" fmla="*/ 48 h 62"/>
                <a:gd name="T38" fmla="*/ 13 w 62"/>
                <a:gd name="T39" fmla="*/ 55 h 62"/>
                <a:gd name="T40" fmla="*/ 19 w 62"/>
                <a:gd name="T41" fmla="*/ 60 h 62"/>
                <a:gd name="T42" fmla="*/ 23 w 62"/>
                <a:gd name="T43" fmla="*/ 55 h 62"/>
                <a:gd name="T44" fmla="*/ 32 w 62"/>
                <a:gd name="T45" fmla="*/ 55 h 62"/>
                <a:gd name="T46" fmla="*/ 36 w 62"/>
                <a:gd name="T47" fmla="*/ 61 h 62"/>
                <a:gd name="T48" fmla="*/ 43 w 62"/>
                <a:gd name="T49" fmla="*/ 60 h 62"/>
                <a:gd name="T50" fmla="*/ 43 w 62"/>
                <a:gd name="T51" fmla="*/ 54 h 62"/>
                <a:gd name="T52" fmla="*/ 49 w 62"/>
                <a:gd name="T53" fmla="*/ 47 h 62"/>
                <a:gd name="T54" fmla="*/ 55 w 62"/>
                <a:gd name="T55" fmla="*/ 49 h 62"/>
                <a:gd name="T56" fmla="*/ 60 w 62"/>
                <a:gd name="T57" fmla="*/ 44 h 62"/>
                <a:gd name="T58" fmla="*/ 56 w 62"/>
                <a:gd name="T59" fmla="*/ 39 h 62"/>
                <a:gd name="T60" fmla="*/ 55 w 62"/>
                <a:gd name="T61" fmla="*/ 30 h 62"/>
                <a:gd name="T62" fmla="*/ 61 w 62"/>
                <a:gd name="T63" fmla="*/ 26 h 62"/>
                <a:gd name="T64" fmla="*/ 44 w 62"/>
                <a:gd name="T65" fmla="*/ 38 h 62"/>
                <a:gd name="T66" fmla="*/ 18 w 62"/>
                <a:gd name="T67" fmla="*/ 24 h 62"/>
                <a:gd name="T68" fmla="*/ 44 w 62"/>
                <a:gd name="T69" fmla="*/ 3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2">
                  <a:moveTo>
                    <a:pt x="62" y="24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0" y="19"/>
                    <a:pt x="59" y="18"/>
                    <a:pt x="58" y="18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2" y="19"/>
                    <a:pt x="51" y="19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6" y="12"/>
                    <a:pt x="47" y="11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6"/>
                    <a:pt x="49" y="5"/>
                    <a:pt x="48" y="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2"/>
                    <a:pt x="42" y="2"/>
                    <a:pt x="41" y="3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8" y="8"/>
                    <a:pt x="37" y="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8" y="6"/>
                    <a:pt x="28" y="5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8" y="3"/>
                    <a:pt x="19" y="4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10"/>
                    <a:pt x="19" y="11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2" y="16"/>
                    <a:pt x="11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3"/>
                    <a:pt x="5" y="13"/>
                    <a:pt x="5" y="1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2" y="20"/>
                    <a:pt x="3" y="21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3"/>
                    <a:pt x="8" y="24"/>
                    <a:pt x="8" y="2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1" y="36"/>
                    <a:pt x="0" y="37"/>
                    <a:pt x="0" y="38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3"/>
                    <a:pt x="3" y="44"/>
                    <a:pt x="4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10" y="43"/>
                    <a:pt x="11" y="43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6" y="49"/>
                    <a:pt x="16" y="50"/>
                    <a:pt x="15" y="51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6"/>
                    <a:pt x="13" y="57"/>
                    <a:pt x="14" y="57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21" y="60"/>
                    <a:pt x="21" y="59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4"/>
                    <a:pt x="25" y="54"/>
                    <a:pt x="26" y="54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5"/>
                    <a:pt x="34" y="55"/>
                    <a:pt x="34" y="56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37" y="62"/>
                    <a:pt x="38" y="62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60"/>
                    <a:pt x="44" y="59"/>
                    <a:pt x="44" y="58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2" y="53"/>
                    <a:pt x="43" y="52"/>
                    <a:pt x="44" y="51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9" y="46"/>
                    <a:pt x="51" y="46"/>
                    <a:pt x="52" y="47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49"/>
                    <a:pt x="57" y="49"/>
                    <a:pt x="58" y="48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1" y="43"/>
                    <a:pt x="60" y="42"/>
                    <a:pt x="59" y="41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55" y="39"/>
                    <a:pt x="54" y="37"/>
                    <a:pt x="54" y="37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29"/>
                    <a:pt x="56" y="28"/>
                    <a:pt x="57" y="28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2" y="26"/>
                    <a:pt x="62" y="25"/>
                    <a:pt x="62" y="24"/>
                  </a:cubicBezTo>
                  <a:close/>
                  <a:moveTo>
                    <a:pt x="44" y="38"/>
                  </a:moveTo>
                  <a:cubicBezTo>
                    <a:pt x="40" y="45"/>
                    <a:pt x="31" y="47"/>
                    <a:pt x="24" y="44"/>
                  </a:cubicBezTo>
                  <a:cubicBezTo>
                    <a:pt x="17" y="40"/>
                    <a:pt x="15" y="31"/>
                    <a:pt x="18" y="24"/>
                  </a:cubicBezTo>
                  <a:cubicBezTo>
                    <a:pt x="22" y="17"/>
                    <a:pt x="31" y="14"/>
                    <a:pt x="38" y="18"/>
                  </a:cubicBezTo>
                  <a:cubicBezTo>
                    <a:pt x="45" y="22"/>
                    <a:pt x="48" y="31"/>
                    <a:pt x="44" y="38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FDA4834F-23E8-4C3A-9B43-92EC4937F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5151" y="3845572"/>
              <a:ext cx="681747" cy="37744"/>
            </a:xfrm>
            <a:custGeom>
              <a:avLst/>
              <a:gdLst>
                <a:gd name="T0" fmla="*/ 135 w 139"/>
                <a:gd name="T1" fmla="*/ 8 h 8"/>
                <a:gd name="T2" fmla="*/ 4 w 139"/>
                <a:gd name="T3" fmla="*/ 8 h 8"/>
                <a:gd name="T4" fmla="*/ 0 w 139"/>
                <a:gd name="T5" fmla="*/ 4 h 8"/>
                <a:gd name="T6" fmla="*/ 4 w 139"/>
                <a:gd name="T7" fmla="*/ 0 h 8"/>
                <a:gd name="T8" fmla="*/ 135 w 139"/>
                <a:gd name="T9" fmla="*/ 0 h 8"/>
                <a:gd name="T10" fmla="*/ 139 w 139"/>
                <a:gd name="T11" fmla="*/ 4 h 8"/>
                <a:gd name="T12" fmla="*/ 135 w 13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8">
                  <a:moveTo>
                    <a:pt x="13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9" y="2"/>
                    <a:pt x="139" y="4"/>
                  </a:cubicBezTo>
                  <a:cubicBezTo>
                    <a:pt x="139" y="6"/>
                    <a:pt x="137" y="8"/>
                    <a:pt x="135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3DB59DA8-973F-4F04-B579-B76F3E89A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039" y="4133369"/>
              <a:ext cx="1073339" cy="44821"/>
            </a:xfrm>
            <a:custGeom>
              <a:avLst/>
              <a:gdLst>
                <a:gd name="T0" fmla="*/ 215 w 219"/>
                <a:gd name="T1" fmla="*/ 9 h 9"/>
                <a:gd name="T2" fmla="*/ 4 w 219"/>
                <a:gd name="T3" fmla="*/ 9 h 9"/>
                <a:gd name="T4" fmla="*/ 0 w 219"/>
                <a:gd name="T5" fmla="*/ 4 h 9"/>
                <a:gd name="T6" fmla="*/ 4 w 219"/>
                <a:gd name="T7" fmla="*/ 0 h 9"/>
                <a:gd name="T8" fmla="*/ 215 w 219"/>
                <a:gd name="T9" fmla="*/ 0 h 9"/>
                <a:gd name="T10" fmla="*/ 219 w 219"/>
                <a:gd name="T11" fmla="*/ 4 h 9"/>
                <a:gd name="T12" fmla="*/ 215 w 21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" h="9">
                  <a:moveTo>
                    <a:pt x="21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7" y="0"/>
                    <a:pt x="219" y="2"/>
                    <a:pt x="219" y="4"/>
                  </a:cubicBezTo>
                  <a:cubicBezTo>
                    <a:pt x="219" y="7"/>
                    <a:pt x="217" y="9"/>
                    <a:pt x="215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1C251970-F00E-40F9-9C77-81C02E7E0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0555" y="4683013"/>
              <a:ext cx="1075698" cy="42462"/>
            </a:xfrm>
            <a:custGeom>
              <a:avLst/>
              <a:gdLst>
                <a:gd name="T0" fmla="*/ 215 w 219"/>
                <a:gd name="T1" fmla="*/ 9 h 9"/>
                <a:gd name="T2" fmla="*/ 4 w 219"/>
                <a:gd name="T3" fmla="*/ 9 h 9"/>
                <a:gd name="T4" fmla="*/ 0 w 219"/>
                <a:gd name="T5" fmla="*/ 5 h 9"/>
                <a:gd name="T6" fmla="*/ 4 w 219"/>
                <a:gd name="T7" fmla="*/ 0 h 9"/>
                <a:gd name="T8" fmla="*/ 215 w 219"/>
                <a:gd name="T9" fmla="*/ 0 h 9"/>
                <a:gd name="T10" fmla="*/ 219 w 219"/>
                <a:gd name="T11" fmla="*/ 5 h 9"/>
                <a:gd name="T12" fmla="*/ 215 w 21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" h="9">
                  <a:moveTo>
                    <a:pt x="21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7" y="0"/>
                    <a:pt x="219" y="2"/>
                    <a:pt x="219" y="5"/>
                  </a:cubicBezTo>
                  <a:cubicBezTo>
                    <a:pt x="219" y="7"/>
                    <a:pt x="217" y="9"/>
                    <a:pt x="215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44423F36-5EBD-4ECC-8D93-9C1D2B8B4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909506" y="6805831"/>
              <a:ext cx="12881489" cy="52170"/>
            </a:xfrm>
            <a:custGeom>
              <a:avLst/>
              <a:gdLst>
                <a:gd name="T0" fmla="*/ 1598 w 1602"/>
                <a:gd name="T1" fmla="*/ 8 h 8"/>
                <a:gd name="T2" fmla="*/ 4 w 1602"/>
                <a:gd name="T3" fmla="*/ 8 h 8"/>
                <a:gd name="T4" fmla="*/ 0 w 1602"/>
                <a:gd name="T5" fmla="*/ 4 h 8"/>
                <a:gd name="T6" fmla="*/ 4 w 1602"/>
                <a:gd name="T7" fmla="*/ 0 h 8"/>
                <a:gd name="T8" fmla="*/ 1598 w 1602"/>
                <a:gd name="T9" fmla="*/ 0 h 8"/>
                <a:gd name="T10" fmla="*/ 1602 w 1602"/>
                <a:gd name="T11" fmla="*/ 4 h 8"/>
                <a:gd name="T12" fmla="*/ 1598 w 160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2" h="8">
                  <a:moveTo>
                    <a:pt x="159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98" y="0"/>
                    <a:pt x="1598" y="0"/>
                    <a:pt x="1598" y="0"/>
                  </a:cubicBezTo>
                  <a:cubicBezTo>
                    <a:pt x="1600" y="0"/>
                    <a:pt x="1602" y="2"/>
                    <a:pt x="1602" y="4"/>
                  </a:cubicBezTo>
                  <a:cubicBezTo>
                    <a:pt x="1602" y="6"/>
                    <a:pt x="1600" y="8"/>
                    <a:pt x="1598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1E07A7DA-B09D-4437-A107-3462F644E6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90853" y="3628545"/>
              <a:ext cx="495387" cy="476516"/>
            </a:xfrm>
            <a:custGeom>
              <a:avLst/>
              <a:gdLst>
                <a:gd name="T0" fmla="*/ 64 w 101"/>
                <a:gd name="T1" fmla="*/ 0 h 97"/>
                <a:gd name="T2" fmla="*/ 41 w 101"/>
                <a:gd name="T3" fmla="*/ 10 h 97"/>
                <a:gd name="T4" fmla="*/ 35 w 101"/>
                <a:gd name="T5" fmla="*/ 51 h 97"/>
                <a:gd name="T6" fmla="*/ 36 w 101"/>
                <a:gd name="T7" fmla="*/ 52 h 97"/>
                <a:gd name="T8" fmla="*/ 2 w 101"/>
                <a:gd name="T9" fmla="*/ 85 h 97"/>
                <a:gd name="T10" fmla="*/ 0 w 101"/>
                <a:gd name="T11" fmla="*/ 89 h 97"/>
                <a:gd name="T12" fmla="*/ 3 w 101"/>
                <a:gd name="T13" fmla="*/ 94 h 97"/>
                <a:gd name="T14" fmla="*/ 9 w 101"/>
                <a:gd name="T15" fmla="*/ 97 h 97"/>
                <a:gd name="T16" fmla="*/ 13 w 101"/>
                <a:gd name="T17" fmla="*/ 96 h 97"/>
                <a:gd name="T18" fmla="*/ 46 w 101"/>
                <a:gd name="T19" fmla="*/ 62 h 97"/>
                <a:gd name="T20" fmla="*/ 47 w 101"/>
                <a:gd name="T21" fmla="*/ 63 h 97"/>
                <a:gd name="T22" fmla="*/ 64 w 101"/>
                <a:gd name="T23" fmla="*/ 67 h 97"/>
                <a:gd name="T24" fmla="*/ 88 w 101"/>
                <a:gd name="T25" fmla="*/ 57 h 97"/>
                <a:gd name="T26" fmla="*/ 88 w 101"/>
                <a:gd name="T27" fmla="*/ 10 h 97"/>
                <a:gd name="T28" fmla="*/ 64 w 101"/>
                <a:gd name="T29" fmla="*/ 0 h 97"/>
                <a:gd name="T30" fmla="*/ 64 w 101"/>
                <a:gd name="T31" fmla="*/ 57 h 97"/>
                <a:gd name="T32" fmla="*/ 41 w 101"/>
                <a:gd name="T33" fmla="*/ 34 h 97"/>
                <a:gd name="T34" fmla="*/ 64 w 101"/>
                <a:gd name="T35" fmla="*/ 10 h 97"/>
                <a:gd name="T36" fmla="*/ 64 w 101"/>
                <a:gd name="T37" fmla="*/ 10 h 97"/>
                <a:gd name="T38" fmla="*/ 88 w 101"/>
                <a:gd name="T39" fmla="*/ 34 h 97"/>
                <a:gd name="T40" fmla="*/ 64 w 101"/>
                <a:gd name="T41" fmla="*/ 5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97">
                  <a:moveTo>
                    <a:pt x="64" y="0"/>
                  </a:moveTo>
                  <a:cubicBezTo>
                    <a:pt x="55" y="0"/>
                    <a:pt x="47" y="4"/>
                    <a:pt x="41" y="10"/>
                  </a:cubicBezTo>
                  <a:cubicBezTo>
                    <a:pt x="30" y="21"/>
                    <a:pt x="28" y="37"/>
                    <a:pt x="35" y="51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0" y="87"/>
                    <a:pt x="0" y="89"/>
                  </a:cubicBezTo>
                  <a:cubicBezTo>
                    <a:pt x="0" y="91"/>
                    <a:pt x="1" y="93"/>
                    <a:pt x="3" y="94"/>
                  </a:cubicBezTo>
                  <a:cubicBezTo>
                    <a:pt x="5" y="96"/>
                    <a:pt x="7" y="97"/>
                    <a:pt x="9" y="97"/>
                  </a:cubicBezTo>
                  <a:cubicBezTo>
                    <a:pt x="11" y="97"/>
                    <a:pt x="13" y="96"/>
                    <a:pt x="13" y="96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52" y="66"/>
                    <a:pt x="58" y="67"/>
                    <a:pt x="64" y="67"/>
                  </a:cubicBezTo>
                  <a:cubicBezTo>
                    <a:pt x="73" y="67"/>
                    <a:pt x="82" y="64"/>
                    <a:pt x="88" y="57"/>
                  </a:cubicBezTo>
                  <a:cubicBezTo>
                    <a:pt x="101" y="44"/>
                    <a:pt x="101" y="23"/>
                    <a:pt x="88" y="10"/>
                  </a:cubicBezTo>
                  <a:cubicBezTo>
                    <a:pt x="82" y="4"/>
                    <a:pt x="73" y="0"/>
                    <a:pt x="64" y="0"/>
                  </a:cubicBezTo>
                  <a:close/>
                  <a:moveTo>
                    <a:pt x="64" y="57"/>
                  </a:moveTo>
                  <a:cubicBezTo>
                    <a:pt x="51" y="57"/>
                    <a:pt x="41" y="47"/>
                    <a:pt x="41" y="34"/>
                  </a:cubicBezTo>
                  <a:cubicBezTo>
                    <a:pt x="41" y="21"/>
                    <a:pt x="51" y="10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77" y="10"/>
                    <a:pt x="88" y="21"/>
                    <a:pt x="88" y="34"/>
                  </a:cubicBezTo>
                  <a:cubicBezTo>
                    <a:pt x="88" y="47"/>
                    <a:pt x="77" y="57"/>
                    <a:pt x="64" y="57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Rectangle 40">
              <a:extLst>
                <a:ext uri="{FF2B5EF4-FFF2-40B4-BE49-F238E27FC236}">
                  <a16:creationId xmlns:a16="http://schemas.microsoft.com/office/drawing/2014/main" id="{17274482-C6AA-4227-963F-4EFA22882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5623" y="3786598"/>
              <a:ext cx="117949" cy="33026"/>
            </a:xfrm>
            <a:prstGeom prst="rect">
              <a:avLst/>
            </a:pr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2FBB3C0A-77F7-4111-83D5-8B8EE7B37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5211427"/>
              <a:ext cx="37744" cy="1606471"/>
            </a:xfrm>
            <a:custGeom>
              <a:avLst/>
              <a:gdLst>
                <a:gd name="T0" fmla="*/ 4 w 8"/>
                <a:gd name="T1" fmla="*/ 328 h 328"/>
                <a:gd name="T2" fmla="*/ 0 w 8"/>
                <a:gd name="T3" fmla="*/ 324 h 328"/>
                <a:gd name="T4" fmla="*/ 0 w 8"/>
                <a:gd name="T5" fmla="*/ 5 h 328"/>
                <a:gd name="T6" fmla="*/ 4 w 8"/>
                <a:gd name="T7" fmla="*/ 0 h 328"/>
                <a:gd name="T8" fmla="*/ 8 w 8"/>
                <a:gd name="T9" fmla="*/ 5 h 328"/>
                <a:gd name="T10" fmla="*/ 8 w 8"/>
                <a:gd name="T11" fmla="*/ 324 h 328"/>
                <a:gd name="T12" fmla="*/ 4 w 8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8">
                  <a:moveTo>
                    <a:pt x="4" y="328"/>
                  </a:moveTo>
                  <a:cubicBezTo>
                    <a:pt x="2" y="328"/>
                    <a:pt x="0" y="326"/>
                    <a:pt x="0" y="3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5"/>
                  </a:cubicBezTo>
                  <a:cubicBezTo>
                    <a:pt x="8" y="324"/>
                    <a:pt x="8" y="324"/>
                    <a:pt x="8" y="324"/>
                  </a:cubicBezTo>
                  <a:cubicBezTo>
                    <a:pt x="8" y="326"/>
                    <a:pt x="6" y="328"/>
                    <a:pt x="4" y="32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FDD0A069-47AF-42B6-A2FD-28A2506F9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1198" y="5211427"/>
              <a:ext cx="40103" cy="1606471"/>
            </a:xfrm>
            <a:custGeom>
              <a:avLst/>
              <a:gdLst>
                <a:gd name="T0" fmla="*/ 4 w 8"/>
                <a:gd name="T1" fmla="*/ 328 h 328"/>
                <a:gd name="T2" fmla="*/ 0 w 8"/>
                <a:gd name="T3" fmla="*/ 324 h 328"/>
                <a:gd name="T4" fmla="*/ 0 w 8"/>
                <a:gd name="T5" fmla="*/ 5 h 328"/>
                <a:gd name="T6" fmla="*/ 4 w 8"/>
                <a:gd name="T7" fmla="*/ 0 h 328"/>
                <a:gd name="T8" fmla="*/ 8 w 8"/>
                <a:gd name="T9" fmla="*/ 5 h 328"/>
                <a:gd name="T10" fmla="*/ 8 w 8"/>
                <a:gd name="T11" fmla="*/ 324 h 328"/>
                <a:gd name="T12" fmla="*/ 4 w 8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8">
                  <a:moveTo>
                    <a:pt x="4" y="328"/>
                  </a:moveTo>
                  <a:cubicBezTo>
                    <a:pt x="2" y="328"/>
                    <a:pt x="0" y="326"/>
                    <a:pt x="0" y="3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5"/>
                  </a:cubicBezTo>
                  <a:cubicBezTo>
                    <a:pt x="8" y="324"/>
                    <a:pt x="8" y="324"/>
                    <a:pt x="8" y="324"/>
                  </a:cubicBezTo>
                  <a:cubicBezTo>
                    <a:pt x="8" y="326"/>
                    <a:pt x="7" y="328"/>
                    <a:pt x="4" y="32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1753D3E7-82CC-43D4-A32A-D269626E1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5319940"/>
              <a:ext cx="401028" cy="44821"/>
            </a:xfrm>
            <a:custGeom>
              <a:avLst/>
              <a:gdLst>
                <a:gd name="T0" fmla="*/ 78 w 82"/>
                <a:gd name="T1" fmla="*/ 9 h 9"/>
                <a:gd name="T2" fmla="*/ 4 w 82"/>
                <a:gd name="T3" fmla="*/ 9 h 9"/>
                <a:gd name="T4" fmla="*/ 0 w 82"/>
                <a:gd name="T5" fmla="*/ 4 h 9"/>
                <a:gd name="T6" fmla="*/ 4 w 82"/>
                <a:gd name="T7" fmla="*/ 0 h 9"/>
                <a:gd name="T8" fmla="*/ 78 w 82"/>
                <a:gd name="T9" fmla="*/ 0 h 9"/>
                <a:gd name="T10" fmla="*/ 82 w 82"/>
                <a:gd name="T11" fmla="*/ 4 h 9"/>
                <a:gd name="T12" fmla="*/ 78 w 8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9">
                  <a:moveTo>
                    <a:pt x="7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7"/>
                    <a:pt x="81" y="9"/>
                    <a:pt x="78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BF93338C-3DEC-41FF-B60F-6AAC3BC5D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5501582"/>
              <a:ext cx="401028" cy="37744"/>
            </a:xfrm>
            <a:custGeom>
              <a:avLst/>
              <a:gdLst>
                <a:gd name="T0" fmla="*/ 78 w 82"/>
                <a:gd name="T1" fmla="*/ 8 h 8"/>
                <a:gd name="T2" fmla="*/ 4 w 82"/>
                <a:gd name="T3" fmla="*/ 8 h 8"/>
                <a:gd name="T4" fmla="*/ 0 w 82"/>
                <a:gd name="T5" fmla="*/ 4 h 8"/>
                <a:gd name="T6" fmla="*/ 4 w 82"/>
                <a:gd name="T7" fmla="*/ 0 h 8"/>
                <a:gd name="T8" fmla="*/ 78 w 82"/>
                <a:gd name="T9" fmla="*/ 0 h 8"/>
                <a:gd name="T10" fmla="*/ 82 w 82"/>
                <a:gd name="T11" fmla="*/ 4 h 8"/>
                <a:gd name="T12" fmla="*/ 78 w 8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">
                  <a:moveTo>
                    <a:pt x="7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6"/>
                    <a:pt x="81" y="8"/>
                    <a:pt x="78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92A9A02C-E9ED-4441-A33C-3CDA9FCCD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5676148"/>
              <a:ext cx="401028" cy="44821"/>
            </a:xfrm>
            <a:custGeom>
              <a:avLst/>
              <a:gdLst>
                <a:gd name="T0" fmla="*/ 78 w 82"/>
                <a:gd name="T1" fmla="*/ 9 h 9"/>
                <a:gd name="T2" fmla="*/ 4 w 82"/>
                <a:gd name="T3" fmla="*/ 9 h 9"/>
                <a:gd name="T4" fmla="*/ 0 w 82"/>
                <a:gd name="T5" fmla="*/ 4 h 9"/>
                <a:gd name="T6" fmla="*/ 4 w 82"/>
                <a:gd name="T7" fmla="*/ 0 h 9"/>
                <a:gd name="T8" fmla="*/ 78 w 82"/>
                <a:gd name="T9" fmla="*/ 0 h 9"/>
                <a:gd name="T10" fmla="*/ 82 w 82"/>
                <a:gd name="T11" fmla="*/ 4 h 9"/>
                <a:gd name="T12" fmla="*/ 78 w 8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9">
                  <a:moveTo>
                    <a:pt x="7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7"/>
                    <a:pt x="81" y="9"/>
                    <a:pt x="78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241E2F33-BDD5-4E91-85F9-09B364EC0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5857790"/>
              <a:ext cx="401028" cy="40103"/>
            </a:xfrm>
            <a:custGeom>
              <a:avLst/>
              <a:gdLst>
                <a:gd name="T0" fmla="*/ 78 w 82"/>
                <a:gd name="T1" fmla="*/ 8 h 8"/>
                <a:gd name="T2" fmla="*/ 4 w 82"/>
                <a:gd name="T3" fmla="*/ 8 h 8"/>
                <a:gd name="T4" fmla="*/ 0 w 82"/>
                <a:gd name="T5" fmla="*/ 4 h 8"/>
                <a:gd name="T6" fmla="*/ 4 w 82"/>
                <a:gd name="T7" fmla="*/ 0 h 8"/>
                <a:gd name="T8" fmla="*/ 78 w 82"/>
                <a:gd name="T9" fmla="*/ 0 h 8"/>
                <a:gd name="T10" fmla="*/ 82 w 82"/>
                <a:gd name="T11" fmla="*/ 4 h 8"/>
                <a:gd name="T12" fmla="*/ 78 w 8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">
                  <a:moveTo>
                    <a:pt x="7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6"/>
                    <a:pt x="81" y="8"/>
                    <a:pt x="78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40C3C0F8-6B6B-452C-BE46-4CCCBC37E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6034714"/>
              <a:ext cx="401028" cy="44821"/>
            </a:xfrm>
            <a:custGeom>
              <a:avLst/>
              <a:gdLst>
                <a:gd name="T0" fmla="*/ 78 w 82"/>
                <a:gd name="T1" fmla="*/ 9 h 9"/>
                <a:gd name="T2" fmla="*/ 4 w 82"/>
                <a:gd name="T3" fmla="*/ 9 h 9"/>
                <a:gd name="T4" fmla="*/ 0 w 82"/>
                <a:gd name="T5" fmla="*/ 4 h 9"/>
                <a:gd name="T6" fmla="*/ 4 w 82"/>
                <a:gd name="T7" fmla="*/ 0 h 9"/>
                <a:gd name="T8" fmla="*/ 78 w 82"/>
                <a:gd name="T9" fmla="*/ 0 h 9"/>
                <a:gd name="T10" fmla="*/ 82 w 82"/>
                <a:gd name="T11" fmla="*/ 4 h 9"/>
                <a:gd name="T12" fmla="*/ 78 w 8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9">
                  <a:moveTo>
                    <a:pt x="7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7"/>
                    <a:pt x="81" y="9"/>
                    <a:pt x="78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DA2EBF0D-5068-4716-9EB7-BD9E28C40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6216356"/>
              <a:ext cx="401028" cy="40103"/>
            </a:xfrm>
            <a:custGeom>
              <a:avLst/>
              <a:gdLst>
                <a:gd name="T0" fmla="*/ 78 w 82"/>
                <a:gd name="T1" fmla="*/ 8 h 8"/>
                <a:gd name="T2" fmla="*/ 4 w 82"/>
                <a:gd name="T3" fmla="*/ 8 h 8"/>
                <a:gd name="T4" fmla="*/ 0 w 82"/>
                <a:gd name="T5" fmla="*/ 4 h 8"/>
                <a:gd name="T6" fmla="*/ 4 w 82"/>
                <a:gd name="T7" fmla="*/ 0 h 8"/>
                <a:gd name="T8" fmla="*/ 78 w 82"/>
                <a:gd name="T9" fmla="*/ 0 h 8"/>
                <a:gd name="T10" fmla="*/ 82 w 82"/>
                <a:gd name="T11" fmla="*/ 4 h 8"/>
                <a:gd name="T12" fmla="*/ 78 w 8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">
                  <a:moveTo>
                    <a:pt x="7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6"/>
                    <a:pt x="81" y="8"/>
                    <a:pt x="78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F2EC7075-934F-4489-9D05-E965CB9DF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6393280"/>
              <a:ext cx="401028" cy="42462"/>
            </a:xfrm>
            <a:custGeom>
              <a:avLst/>
              <a:gdLst>
                <a:gd name="T0" fmla="*/ 78 w 82"/>
                <a:gd name="T1" fmla="*/ 9 h 9"/>
                <a:gd name="T2" fmla="*/ 4 w 82"/>
                <a:gd name="T3" fmla="*/ 9 h 9"/>
                <a:gd name="T4" fmla="*/ 0 w 82"/>
                <a:gd name="T5" fmla="*/ 4 h 9"/>
                <a:gd name="T6" fmla="*/ 4 w 82"/>
                <a:gd name="T7" fmla="*/ 0 h 9"/>
                <a:gd name="T8" fmla="*/ 78 w 82"/>
                <a:gd name="T9" fmla="*/ 0 h 9"/>
                <a:gd name="T10" fmla="*/ 82 w 82"/>
                <a:gd name="T11" fmla="*/ 4 h 9"/>
                <a:gd name="T12" fmla="*/ 78 w 8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9">
                  <a:moveTo>
                    <a:pt x="7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7"/>
                    <a:pt x="81" y="9"/>
                    <a:pt x="78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32E308C8-B79A-4A7D-BCAD-986971308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6574922"/>
              <a:ext cx="401028" cy="37744"/>
            </a:xfrm>
            <a:custGeom>
              <a:avLst/>
              <a:gdLst>
                <a:gd name="T0" fmla="*/ 78 w 82"/>
                <a:gd name="T1" fmla="*/ 8 h 8"/>
                <a:gd name="T2" fmla="*/ 4 w 82"/>
                <a:gd name="T3" fmla="*/ 8 h 8"/>
                <a:gd name="T4" fmla="*/ 0 w 82"/>
                <a:gd name="T5" fmla="*/ 4 h 8"/>
                <a:gd name="T6" fmla="*/ 4 w 82"/>
                <a:gd name="T7" fmla="*/ 0 h 8"/>
                <a:gd name="T8" fmla="*/ 78 w 82"/>
                <a:gd name="T9" fmla="*/ 0 h 8"/>
                <a:gd name="T10" fmla="*/ 82 w 82"/>
                <a:gd name="T11" fmla="*/ 4 h 8"/>
                <a:gd name="T12" fmla="*/ 78 w 8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">
                  <a:moveTo>
                    <a:pt x="7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6"/>
                    <a:pt x="81" y="8"/>
                    <a:pt x="78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0002C04D-57FF-4614-A966-9606FBAC5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885" y="5192555"/>
              <a:ext cx="37744" cy="117949"/>
            </a:xfrm>
            <a:custGeom>
              <a:avLst/>
              <a:gdLst>
                <a:gd name="T0" fmla="*/ 4 w 8"/>
                <a:gd name="T1" fmla="*/ 24 h 24"/>
                <a:gd name="T2" fmla="*/ 0 w 8"/>
                <a:gd name="T3" fmla="*/ 20 h 24"/>
                <a:gd name="T4" fmla="*/ 0 w 8"/>
                <a:gd name="T5" fmla="*/ 4 h 24"/>
                <a:gd name="T6" fmla="*/ 4 w 8"/>
                <a:gd name="T7" fmla="*/ 0 h 24"/>
                <a:gd name="T8" fmla="*/ 8 w 8"/>
                <a:gd name="T9" fmla="*/ 4 h 24"/>
                <a:gd name="T10" fmla="*/ 8 w 8"/>
                <a:gd name="T11" fmla="*/ 20 h 24"/>
                <a:gd name="T12" fmla="*/ 4 w 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">
                  <a:moveTo>
                    <a:pt x="4" y="24"/>
                  </a:move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2"/>
                    <a:pt x="6" y="24"/>
                    <a:pt x="4" y="2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A33FB7C3-85BE-448E-B314-2C5F855E3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783" y="5230299"/>
              <a:ext cx="117949" cy="40103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FE57A01F-5D14-47C5-8EB3-1E4489929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3101" y="2359409"/>
              <a:ext cx="40103" cy="117949"/>
            </a:xfrm>
            <a:custGeom>
              <a:avLst/>
              <a:gdLst>
                <a:gd name="T0" fmla="*/ 4 w 8"/>
                <a:gd name="T1" fmla="*/ 24 h 24"/>
                <a:gd name="T2" fmla="*/ 0 w 8"/>
                <a:gd name="T3" fmla="*/ 20 h 24"/>
                <a:gd name="T4" fmla="*/ 0 w 8"/>
                <a:gd name="T5" fmla="*/ 4 h 24"/>
                <a:gd name="T6" fmla="*/ 4 w 8"/>
                <a:gd name="T7" fmla="*/ 0 h 24"/>
                <a:gd name="T8" fmla="*/ 8 w 8"/>
                <a:gd name="T9" fmla="*/ 4 h 24"/>
                <a:gd name="T10" fmla="*/ 8 w 8"/>
                <a:gd name="T11" fmla="*/ 20 h 24"/>
                <a:gd name="T12" fmla="*/ 4 w 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">
                  <a:moveTo>
                    <a:pt x="4" y="24"/>
                  </a:moveTo>
                  <a:cubicBezTo>
                    <a:pt x="2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3"/>
                    <a:pt x="6" y="24"/>
                    <a:pt x="4" y="2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59B709C5-BFFF-4FF5-92BA-6C1E9B597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998" y="2399512"/>
              <a:ext cx="117949" cy="37744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558C41B9-92DE-4882-8EE4-F977DA487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6899" y="6511230"/>
              <a:ext cx="117949" cy="68411"/>
            </a:xfrm>
            <a:custGeom>
              <a:avLst/>
              <a:gdLst>
                <a:gd name="T0" fmla="*/ 20 w 24"/>
                <a:gd name="T1" fmla="*/ 14 h 14"/>
                <a:gd name="T2" fmla="*/ 19 w 24"/>
                <a:gd name="T3" fmla="*/ 13 h 14"/>
                <a:gd name="T4" fmla="*/ 3 w 24"/>
                <a:gd name="T5" fmla="*/ 9 h 14"/>
                <a:gd name="T6" fmla="*/ 0 w 24"/>
                <a:gd name="T7" fmla="*/ 4 h 14"/>
                <a:gd name="T8" fmla="*/ 5 w 24"/>
                <a:gd name="T9" fmla="*/ 1 h 14"/>
                <a:gd name="T10" fmla="*/ 21 w 24"/>
                <a:gd name="T11" fmla="*/ 6 h 14"/>
                <a:gd name="T12" fmla="*/ 24 w 24"/>
                <a:gd name="T13" fmla="*/ 11 h 14"/>
                <a:gd name="T14" fmla="*/ 20 w 24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4">
                  <a:moveTo>
                    <a:pt x="20" y="14"/>
                  </a:moveTo>
                  <a:cubicBezTo>
                    <a:pt x="19" y="14"/>
                    <a:pt x="19" y="14"/>
                    <a:pt x="19" y="1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1" y="2"/>
                    <a:pt x="3" y="0"/>
                    <a:pt x="5" y="1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6"/>
                    <a:pt x="24" y="8"/>
                    <a:pt x="24" y="11"/>
                  </a:cubicBezTo>
                  <a:cubicBezTo>
                    <a:pt x="23" y="12"/>
                    <a:pt x="22" y="14"/>
                    <a:pt x="20" y="1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3FBA04A2-A7B6-4ABF-9D0D-5394FF7FB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0489" y="6485281"/>
              <a:ext cx="68411" cy="117949"/>
            </a:xfrm>
            <a:custGeom>
              <a:avLst/>
              <a:gdLst>
                <a:gd name="T0" fmla="*/ 5 w 14"/>
                <a:gd name="T1" fmla="*/ 24 h 24"/>
                <a:gd name="T2" fmla="*/ 4 w 14"/>
                <a:gd name="T3" fmla="*/ 24 h 24"/>
                <a:gd name="T4" fmla="*/ 1 w 14"/>
                <a:gd name="T5" fmla="*/ 19 h 24"/>
                <a:gd name="T6" fmla="*/ 5 w 14"/>
                <a:gd name="T7" fmla="*/ 3 h 24"/>
                <a:gd name="T8" fmla="*/ 10 w 14"/>
                <a:gd name="T9" fmla="*/ 1 h 24"/>
                <a:gd name="T10" fmla="*/ 13 w 14"/>
                <a:gd name="T11" fmla="*/ 6 h 24"/>
                <a:gd name="T12" fmla="*/ 9 w 14"/>
                <a:gd name="T13" fmla="*/ 21 h 24"/>
                <a:gd name="T14" fmla="*/ 5 w 14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4">
                  <a:moveTo>
                    <a:pt x="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3"/>
                    <a:pt x="0" y="21"/>
                    <a:pt x="1" y="19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1"/>
                    <a:pt x="8" y="0"/>
                    <a:pt x="10" y="1"/>
                  </a:cubicBezTo>
                  <a:cubicBezTo>
                    <a:pt x="13" y="1"/>
                    <a:pt x="14" y="3"/>
                    <a:pt x="13" y="6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3"/>
                    <a:pt x="7" y="24"/>
                    <a:pt x="5" y="2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EDCC5E11-85A0-49CE-816C-7E5048912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5871" y="4123933"/>
              <a:ext cx="120308" cy="63693"/>
            </a:xfrm>
            <a:custGeom>
              <a:avLst/>
              <a:gdLst>
                <a:gd name="T0" fmla="*/ 20 w 25"/>
                <a:gd name="T1" fmla="*/ 13 h 13"/>
                <a:gd name="T2" fmla="*/ 19 w 25"/>
                <a:gd name="T3" fmla="*/ 13 h 13"/>
                <a:gd name="T4" fmla="*/ 3 w 25"/>
                <a:gd name="T5" fmla="*/ 8 h 13"/>
                <a:gd name="T6" fmla="*/ 1 w 25"/>
                <a:gd name="T7" fmla="*/ 3 h 13"/>
                <a:gd name="T8" fmla="*/ 6 w 25"/>
                <a:gd name="T9" fmla="*/ 0 h 13"/>
                <a:gd name="T10" fmla="*/ 21 w 25"/>
                <a:gd name="T11" fmla="*/ 5 h 13"/>
                <a:gd name="T12" fmla="*/ 24 w 25"/>
                <a:gd name="T13" fmla="*/ 10 h 13"/>
                <a:gd name="T14" fmla="*/ 20 w 25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3">
                  <a:moveTo>
                    <a:pt x="20" y="13"/>
                  </a:moveTo>
                  <a:cubicBezTo>
                    <a:pt x="20" y="13"/>
                    <a:pt x="19" y="13"/>
                    <a:pt x="19" y="1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1" y="1"/>
                    <a:pt x="4" y="0"/>
                    <a:pt x="6" y="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5"/>
                    <a:pt x="25" y="8"/>
                    <a:pt x="24" y="10"/>
                  </a:cubicBezTo>
                  <a:cubicBezTo>
                    <a:pt x="24" y="12"/>
                    <a:pt x="22" y="13"/>
                    <a:pt x="20" y="1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D0567114-74FE-4399-B6B8-6CB9A56CA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4179" y="4093266"/>
              <a:ext cx="63693" cy="117949"/>
            </a:xfrm>
            <a:custGeom>
              <a:avLst/>
              <a:gdLst>
                <a:gd name="T0" fmla="*/ 4 w 13"/>
                <a:gd name="T1" fmla="*/ 24 h 24"/>
                <a:gd name="T2" fmla="*/ 3 w 13"/>
                <a:gd name="T3" fmla="*/ 24 h 24"/>
                <a:gd name="T4" fmla="*/ 0 w 13"/>
                <a:gd name="T5" fmla="*/ 19 h 24"/>
                <a:gd name="T6" fmla="*/ 5 w 13"/>
                <a:gd name="T7" fmla="*/ 4 h 24"/>
                <a:gd name="T8" fmla="*/ 10 w 13"/>
                <a:gd name="T9" fmla="*/ 1 h 24"/>
                <a:gd name="T10" fmla="*/ 13 w 13"/>
                <a:gd name="T11" fmla="*/ 6 h 24"/>
                <a:gd name="T12" fmla="*/ 8 w 13"/>
                <a:gd name="T13" fmla="*/ 21 h 24"/>
                <a:gd name="T14" fmla="*/ 4 w 13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4">
                  <a:moveTo>
                    <a:pt x="4" y="24"/>
                  </a:moveTo>
                  <a:cubicBezTo>
                    <a:pt x="4" y="24"/>
                    <a:pt x="3" y="24"/>
                    <a:pt x="3" y="24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"/>
                    <a:pt x="8" y="0"/>
                    <a:pt x="10" y="1"/>
                  </a:cubicBezTo>
                  <a:cubicBezTo>
                    <a:pt x="12" y="1"/>
                    <a:pt x="13" y="4"/>
                    <a:pt x="13" y="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3"/>
                    <a:pt x="6" y="24"/>
                    <a:pt x="4" y="2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Oval 59">
              <a:extLst>
                <a:ext uri="{FF2B5EF4-FFF2-40B4-BE49-F238E27FC236}">
                  <a16:creationId xmlns:a16="http://schemas.microsoft.com/office/drawing/2014/main" id="{6571463E-5A66-4917-9A1F-B58AD06A4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9972" y="3154389"/>
              <a:ext cx="563798" cy="568516"/>
            </a:xfrm>
            <a:prstGeom prst="ellipse">
              <a:avLst/>
            </a:pr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Oval 60">
              <a:extLst>
                <a:ext uri="{FF2B5EF4-FFF2-40B4-BE49-F238E27FC236}">
                  <a16:creationId xmlns:a16="http://schemas.microsoft.com/office/drawing/2014/main" id="{1AF8C052-571B-4E7D-AC06-5BDFF4E3B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8383" y="3227517"/>
              <a:ext cx="422259" cy="419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1">
              <a:extLst>
                <a:ext uri="{FF2B5EF4-FFF2-40B4-BE49-F238E27FC236}">
                  <a16:creationId xmlns:a16="http://schemas.microsoft.com/office/drawing/2014/main" id="{D22E338D-04BF-42ED-973B-EFCDFA4AF2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8947" y="3218081"/>
              <a:ext cx="441131" cy="441131"/>
            </a:xfrm>
            <a:custGeom>
              <a:avLst/>
              <a:gdLst>
                <a:gd name="T0" fmla="*/ 45 w 90"/>
                <a:gd name="T1" fmla="*/ 90 h 90"/>
                <a:gd name="T2" fmla="*/ 0 w 90"/>
                <a:gd name="T3" fmla="*/ 45 h 90"/>
                <a:gd name="T4" fmla="*/ 45 w 90"/>
                <a:gd name="T5" fmla="*/ 0 h 90"/>
                <a:gd name="T6" fmla="*/ 90 w 90"/>
                <a:gd name="T7" fmla="*/ 45 h 90"/>
                <a:gd name="T8" fmla="*/ 45 w 90"/>
                <a:gd name="T9" fmla="*/ 90 h 90"/>
                <a:gd name="T10" fmla="*/ 45 w 90"/>
                <a:gd name="T11" fmla="*/ 3 h 90"/>
                <a:gd name="T12" fmla="*/ 4 w 90"/>
                <a:gd name="T13" fmla="*/ 45 h 90"/>
                <a:gd name="T14" fmla="*/ 45 w 90"/>
                <a:gd name="T15" fmla="*/ 86 h 90"/>
                <a:gd name="T16" fmla="*/ 87 w 90"/>
                <a:gd name="T17" fmla="*/ 45 h 90"/>
                <a:gd name="T18" fmla="*/ 45 w 90"/>
                <a:gd name="T19" fmla="*/ 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45" y="90"/>
                  </a:moveTo>
                  <a:cubicBezTo>
                    <a:pt x="21" y="90"/>
                    <a:pt x="0" y="70"/>
                    <a:pt x="0" y="45"/>
                  </a:cubicBezTo>
                  <a:cubicBezTo>
                    <a:pt x="0" y="20"/>
                    <a:pt x="21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ubicBezTo>
                    <a:pt x="90" y="70"/>
                    <a:pt x="70" y="90"/>
                    <a:pt x="45" y="90"/>
                  </a:cubicBezTo>
                  <a:close/>
                  <a:moveTo>
                    <a:pt x="45" y="3"/>
                  </a:moveTo>
                  <a:cubicBezTo>
                    <a:pt x="22" y="3"/>
                    <a:pt x="4" y="22"/>
                    <a:pt x="4" y="45"/>
                  </a:cubicBezTo>
                  <a:cubicBezTo>
                    <a:pt x="4" y="68"/>
                    <a:pt x="22" y="86"/>
                    <a:pt x="45" y="86"/>
                  </a:cubicBezTo>
                  <a:cubicBezTo>
                    <a:pt x="68" y="86"/>
                    <a:pt x="87" y="68"/>
                    <a:pt x="87" y="45"/>
                  </a:cubicBezTo>
                  <a:cubicBezTo>
                    <a:pt x="87" y="22"/>
                    <a:pt x="68" y="3"/>
                    <a:pt x="45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2">
              <a:extLst>
                <a:ext uri="{FF2B5EF4-FFF2-40B4-BE49-F238E27FC236}">
                  <a16:creationId xmlns:a16="http://schemas.microsoft.com/office/drawing/2014/main" id="{C38B3030-6FFC-4F44-B638-1CC83EE40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3615" y="3319518"/>
              <a:ext cx="14154" cy="127385"/>
            </a:xfrm>
            <a:custGeom>
              <a:avLst/>
              <a:gdLst>
                <a:gd name="T0" fmla="*/ 1 w 3"/>
                <a:gd name="T1" fmla="*/ 26 h 26"/>
                <a:gd name="T2" fmla="*/ 0 w 3"/>
                <a:gd name="T3" fmla="*/ 24 h 26"/>
                <a:gd name="T4" fmla="*/ 0 w 3"/>
                <a:gd name="T5" fmla="*/ 2 h 26"/>
                <a:gd name="T6" fmla="*/ 1 w 3"/>
                <a:gd name="T7" fmla="*/ 0 h 26"/>
                <a:gd name="T8" fmla="*/ 3 w 3"/>
                <a:gd name="T9" fmla="*/ 2 h 26"/>
                <a:gd name="T10" fmla="*/ 3 w 3"/>
                <a:gd name="T11" fmla="*/ 24 h 26"/>
                <a:gd name="T12" fmla="*/ 1 w 3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6">
                  <a:moveTo>
                    <a:pt x="1" y="26"/>
                  </a:moveTo>
                  <a:cubicBezTo>
                    <a:pt x="0" y="26"/>
                    <a:pt x="0" y="25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2" y="26"/>
                    <a:pt x="1" y="26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63">
              <a:extLst>
                <a:ext uri="{FF2B5EF4-FFF2-40B4-BE49-F238E27FC236}">
                  <a16:creationId xmlns:a16="http://schemas.microsoft.com/office/drawing/2014/main" id="{57F3DB94-93B8-4318-B4D2-2079B05B8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3615" y="3428031"/>
              <a:ext cx="141539" cy="18872"/>
            </a:xfrm>
            <a:custGeom>
              <a:avLst/>
              <a:gdLst>
                <a:gd name="T0" fmla="*/ 27 w 29"/>
                <a:gd name="T1" fmla="*/ 4 h 4"/>
                <a:gd name="T2" fmla="*/ 1 w 29"/>
                <a:gd name="T3" fmla="*/ 4 h 4"/>
                <a:gd name="T4" fmla="*/ 0 w 29"/>
                <a:gd name="T5" fmla="*/ 2 h 4"/>
                <a:gd name="T6" fmla="*/ 1 w 29"/>
                <a:gd name="T7" fmla="*/ 0 h 4"/>
                <a:gd name="T8" fmla="*/ 27 w 29"/>
                <a:gd name="T9" fmla="*/ 0 h 4"/>
                <a:gd name="T10" fmla="*/ 29 w 29"/>
                <a:gd name="T11" fmla="*/ 2 h 4"/>
                <a:gd name="T12" fmla="*/ 27 w 2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">
                  <a:moveTo>
                    <a:pt x="27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3"/>
                    <a:pt x="28" y="4"/>
                    <a:pt x="27" y="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Oval 64">
              <a:extLst>
                <a:ext uri="{FF2B5EF4-FFF2-40B4-BE49-F238E27FC236}">
                  <a16:creationId xmlns:a16="http://schemas.microsoft.com/office/drawing/2014/main" id="{CED8FCDC-D441-4E2E-A1DD-36D7488CD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3615" y="3241671"/>
              <a:ext cx="14154" cy="14154"/>
            </a:xfrm>
            <a:prstGeom prst="ellipse">
              <a:avLst/>
            </a:pr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65">
              <a:extLst>
                <a:ext uri="{FF2B5EF4-FFF2-40B4-BE49-F238E27FC236}">
                  <a16:creationId xmlns:a16="http://schemas.microsoft.com/office/drawing/2014/main" id="{B1999E16-C55E-4048-9799-DE6A124E3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1000" y="3295928"/>
              <a:ext cx="21231" cy="18872"/>
            </a:xfrm>
            <a:custGeom>
              <a:avLst/>
              <a:gdLst>
                <a:gd name="T0" fmla="*/ 4 w 4"/>
                <a:gd name="T1" fmla="*/ 3 h 4"/>
                <a:gd name="T2" fmla="*/ 1 w 4"/>
                <a:gd name="T3" fmla="*/ 3 h 4"/>
                <a:gd name="T4" fmla="*/ 1 w 4"/>
                <a:gd name="T5" fmla="*/ 1 h 4"/>
                <a:gd name="T6" fmla="*/ 4 w 4"/>
                <a:gd name="T7" fmla="*/ 1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4"/>
                    <a:pt x="2" y="4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1"/>
                    <a:pt x="4" y="2"/>
                    <a:pt x="4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Oval 66">
              <a:extLst>
                <a:ext uri="{FF2B5EF4-FFF2-40B4-BE49-F238E27FC236}">
                  <a16:creationId xmlns:a16="http://schemas.microsoft.com/office/drawing/2014/main" id="{1625E3DF-2DD2-4CD3-B278-BCBE3DB6C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9975" y="3428031"/>
              <a:ext cx="14154" cy="18872"/>
            </a:xfrm>
            <a:prstGeom prst="ellipse">
              <a:avLst/>
            </a:pr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67">
              <a:extLst>
                <a:ext uri="{FF2B5EF4-FFF2-40B4-BE49-F238E27FC236}">
                  <a16:creationId xmlns:a16="http://schemas.microsoft.com/office/drawing/2014/main" id="{1B8587EF-52F5-402A-A1B5-36B286C5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1000" y="3560135"/>
              <a:ext cx="21231" cy="18872"/>
            </a:xfrm>
            <a:custGeom>
              <a:avLst/>
              <a:gdLst>
                <a:gd name="T0" fmla="*/ 1 w 4"/>
                <a:gd name="T1" fmla="*/ 3 h 4"/>
                <a:gd name="T2" fmla="*/ 1 w 4"/>
                <a:gd name="T3" fmla="*/ 1 h 4"/>
                <a:gd name="T4" fmla="*/ 4 w 4"/>
                <a:gd name="T5" fmla="*/ 1 h 4"/>
                <a:gd name="T6" fmla="*/ 4 w 4"/>
                <a:gd name="T7" fmla="*/ 3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1"/>
                    <a:pt x="4" y="3"/>
                    <a:pt x="4" y="3"/>
                  </a:cubicBezTo>
                  <a:cubicBezTo>
                    <a:pt x="3" y="4"/>
                    <a:pt x="2" y="4"/>
                    <a:pt x="1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Oval 68">
              <a:extLst>
                <a:ext uri="{FF2B5EF4-FFF2-40B4-BE49-F238E27FC236}">
                  <a16:creationId xmlns:a16="http://schemas.microsoft.com/office/drawing/2014/main" id="{999F1DD0-0530-4827-BD54-7227E1923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3615" y="3614391"/>
              <a:ext cx="14154" cy="18872"/>
            </a:xfrm>
            <a:prstGeom prst="ellipse">
              <a:avLst/>
            </a:pr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69">
              <a:extLst>
                <a:ext uri="{FF2B5EF4-FFF2-40B4-BE49-F238E27FC236}">
                  <a16:creationId xmlns:a16="http://schemas.microsoft.com/office/drawing/2014/main" id="{86B9A10A-66B3-4942-B63B-C6D31437F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6794" y="3560135"/>
              <a:ext cx="18872" cy="18872"/>
            </a:xfrm>
            <a:custGeom>
              <a:avLst/>
              <a:gdLst>
                <a:gd name="T0" fmla="*/ 1 w 4"/>
                <a:gd name="T1" fmla="*/ 1 h 4"/>
                <a:gd name="T2" fmla="*/ 3 w 4"/>
                <a:gd name="T3" fmla="*/ 1 h 4"/>
                <a:gd name="T4" fmla="*/ 3 w 4"/>
                <a:gd name="T5" fmla="*/ 3 h 4"/>
                <a:gd name="T6" fmla="*/ 1 w 4"/>
                <a:gd name="T7" fmla="*/ 3 h 4"/>
                <a:gd name="T8" fmla="*/ 1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4" y="1"/>
                    <a:pt x="4" y="3"/>
                    <a:pt x="3" y="3"/>
                  </a:cubicBezTo>
                  <a:cubicBezTo>
                    <a:pt x="3" y="4"/>
                    <a:pt x="2" y="4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Oval 70">
              <a:extLst>
                <a:ext uri="{FF2B5EF4-FFF2-40B4-BE49-F238E27FC236}">
                  <a16:creationId xmlns:a16="http://schemas.microsoft.com/office/drawing/2014/main" id="{615E45E0-6341-4483-A78A-CAF988EAF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2537" y="3428031"/>
              <a:ext cx="18872" cy="18872"/>
            </a:xfrm>
            <a:prstGeom prst="ellipse">
              <a:avLst/>
            </a:pr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1">
              <a:extLst>
                <a:ext uri="{FF2B5EF4-FFF2-40B4-BE49-F238E27FC236}">
                  <a16:creationId xmlns:a16="http://schemas.microsoft.com/office/drawing/2014/main" id="{523E04E3-6D67-48D8-9D7E-1468738BD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6794" y="3295928"/>
              <a:ext cx="18872" cy="18872"/>
            </a:xfrm>
            <a:custGeom>
              <a:avLst/>
              <a:gdLst>
                <a:gd name="T0" fmla="*/ 3 w 4"/>
                <a:gd name="T1" fmla="*/ 1 h 4"/>
                <a:gd name="T2" fmla="*/ 3 w 4"/>
                <a:gd name="T3" fmla="*/ 3 h 4"/>
                <a:gd name="T4" fmla="*/ 1 w 4"/>
                <a:gd name="T5" fmla="*/ 3 h 4"/>
                <a:gd name="T6" fmla="*/ 1 w 4"/>
                <a:gd name="T7" fmla="*/ 1 h 4"/>
                <a:gd name="T8" fmla="*/ 3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4" y="1"/>
                    <a:pt x="4" y="2"/>
                    <a:pt x="3" y="3"/>
                  </a:cubicBezTo>
                  <a:cubicBezTo>
                    <a:pt x="3" y="4"/>
                    <a:pt x="2" y="4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2">
              <a:extLst>
                <a:ext uri="{FF2B5EF4-FFF2-40B4-BE49-F238E27FC236}">
                  <a16:creationId xmlns:a16="http://schemas.microsoft.com/office/drawing/2014/main" id="{C6E47CFE-7A51-4242-90E0-CC4AFBA2B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8488" y="3314800"/>
              <a:ext cx="132103" cy="14154"/>
            </a:xfrm>
            <a:custGeom>
              <a:avLst/>
              <a:gdLst>
                <a:gd name="T0" fmla="*/ 26 w 27"/>
                <a:gd name="T1" fmla="*/ 3 h 3"/>
                <a:gd name="T2" fmla="*/ 1 w 27"/>
                <a:gd name="T3" fmla="*/ 3 h 3"/>
                <a:gd name="T4" fmla="*/ 0 w 27"/>
                <a:gd name="T5" fmla="*/ 1 h 3"/>
                <a:gd name="T6" fmla="*/ 1 w 27"/>
                <a:gd name="T7" fmla="*/ 0 h 3"/>
                <a:gd name="T8" fmla="*/ 26 w 27"/>
                <a:gd name="T9" fmla="*/ 0 h 3"/>
                <a:gd name="T10" fmla="*/ 27 w 27"/>
                <a:gd name="T11" fmla="*/ 1 h 3"/>
                <a:gd name="T12" fmla="*/ 26 w 2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">
                  <a:moveTo>
                    <a:pt x="2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7" y="0"/>
                    <a:pt x="27" y="1"/>
                  </a:cubicBezTo>
                  <a:cubicBezTo>
                    <a:pt x="27" y="2"/>
                    <a:pt x="26" y="3"/>
                    <a:pt x="26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73">
              <a:extLst>
                <a:ext uri="{FF2B5EF4-FFF2-40B4-BE49-F238E27FC236}">
                  <a16:creationId xmlns:a16="http://schemas.microsoft.com/office/drawing/2014/main" id="{C5738AF9-0D9F-4125-93F5-B28A07A23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8488" y="3545981"/>
              <a:ext cx="132103" cy="14154"/>
            </a:xfrm>
            <a:custGeom>
              <a:avLst/>
              <a:gdLst>
                <a:gd name="T0" fmla="*/ 26 w 27"/>
                <a:gd name="T1" fmla="*/ 3 h 3"/>
                <a:gd name="T2" fmla="*/ 1 w 27"/>
                <a:gd name="T3" fmla="*/ 3 h 3"/>
                <a:gd name="T4" fmla="*/ 0 w 27"/>
                <a:gd name="T5" fmla="*/ 2 h 3"/>
                <a:gd name="T6" fmla="*/ 1 w 27"/>
                <a:gd name="T7" fmla="*/ 0 h 3"/>
                <a:gd name="T8" fmla="*/ 26 w 27"/>
                <a:gd name="T9" fmla="*/ 0 h 3"/>
                <a:gd name="T10" fmla="*/ 27 w 27"/>
                <a:gd name="T11" fmla="*/ 2 h 3"/>
                <a:gd name="T12" fmla="*/ 26 w 2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">
                  <a:moveTo>
                    <a:pt x="2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2"/>
                    <a:pt x="26" y="3"/>
                    <a:pt x="26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74">
              <a:extLst>
                <a:ext uri="{FF2B5EF4-FFF2-40B4-BE49-F238E27FC236}">
                  <a16:creationId xmlns:a16="http://schemas.microsoft.com/office/drawing/2014/main" id="{BAB056A5-7DA9-48AF-8595-A36AD099E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309" y="3428031"/>
              <a:ext cx="233540" cy="18872"/>
            </a:xfrm>
            <a:custGeom>
              <a:avLst/>
              <a:gdLst>
                <a:gd name="T0" fmla="*/ 47 w 48"/>
                <a:gd name="T1" fmla="*/ 4 h 4"/>
                <a:gd name="T2" fmla="*/ 1 w 48"/>
                <a:gd name="T3" fmla="*/ 4 h 4"/>
                <a:gd name="T4" fmla="*/ 0 w 48"/>
                <a:gd name="T5" fmla="*/ 2 h 4"/>
                <a:gd name="T6" fmla="*/ 1 w 48"/>
                <a:gd name="T7" fmla="*/ 0 h 4"/>
                <a:gd name="T8" fmla="*/ 47 w 48"/>
                <a:gd name="T9" fmla="*/ 0 h 4"/>
                <a:gd name="T10" fmla="*/ 48 w 48"/>
                <a:gd name="T11" fmla="*/ 2 h 4"/>
                <a:gd name="T12" fmla="*/ 47 w 4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">
                  <a:moveTo>
                    <a:pt x="47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8" y="1"/>
                    <a:pt x="48" y="2"/>
                  </a:cubicBezTo>
                  <a:cubicBezTo>
                    <a:pt x="48" y="3"/>
                    <a:pt x="48" y="4"/>
                    <a:pt x="47" y="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Rectangle 75">
              <a:extLst>
                <a:ext uri="{FF2B5EF4-FFF2-40B4-BE49-F238E27FC236}">
                  <a16:creationId xmlns:a16="http://schemas.microsoft.com/office/drawing/2014/main" id="{A8B8C97E-2DA7-4047-B5C0-36511977B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6902" y="6494717"/>
              <a:ext cx="127385" cy="1321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76">
              <a:extLst>
                <a:ext uri="{FF2B5EF4-FFF2-40B4-BE49-F238E27FC236}">
                  <a16:creationId xmlns:a16="http://schemas.microsoft.com/office/drawing/2014/main" id="{7C345B1B-BDC5-4872-908D-0D93A05511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7466" y="6485281"/>
              <a:ext cx="153334" cy="153334"/>
            </a:xfrm>
            <a:custGeom>
              <a:avLst/>
              <a:gdLst>
                <a:gd name="T0" fmla="*/ 65 w 65"/>
                <a:gd name="T1" fmla="*/ 65 h 65"/>
                <a:gd name="T2" fmla="*/ 0 w 65"/>
                <a:gd name="T3" fmla="*/ 65 h 65"/>
                <a:gd name="T4" fmla="*/ 0 w 65"/>
                <a:gd name="T5" fmla="*/ 0 h 65"/>
                <a:gd name="T6" fmla="*/ 65 w 65"/>
                <a:gd name="T7" fmla="*/ 0 h 65"/>
                <a:gd name="T8" fmla="*/ 65 w 65"/>
                <a:gd name="T9" fmla="*/ 65 h 65"/>
                <a:gd name="T10" fmla="*/ 9 w 65"/>
                <a:gd name="T11" fmla="*/ 56 h 65"/>
                <a:gd name="T12" fmla="*/ 54 w 65"/>
                <a:gd name="T13" fmla="*/ 56 h 65"/>
                <a:gd name="T14" fmla="*/ 54 w 65"/>
                <a:gd name="T15" fmla="*/ 9 h 65"/>
                <a:gd name="T16" fmla="*/ 9 w 65"/>
                <a:gd name="T17" fmla="*/ 9 h 65"/>
                <a:gd name="T18" fmla="*/ 9 w 65"/>
                <a:gd name="T1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65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65"/>
                  </a:lnTo>
                  <a:close/>
                  <a:moveTo>
                    <a:pt x="9" y="56"/>
                  </a:moveTo>
                  <a:lnTo>
                    <a:pt x="54" y="56"/>
                  </a:lnTo>
                  <a:lnTo>
                    <a:pt x="54" y="9"/>
                  </a:lnTo>
                  <a:lnTo>
                    <a:pt x="9" y="9"/>
                  </a:lnTo>
                  <a:lnTo>
                    <a:pt x="9" y="56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77">
              <a:extLst>
                <a:ext uri="{FF2B5EF4-FFF2-40B4-BE49-F238E27FC236}">
                  <a16:creationId xmlns:a16="http://schemas.microsoft.com/office/drawing/2014/main" id="{1AEA5ACF-DCD0-4E0E-9DF6-1D2C6F1D6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390" y="6511230"/>
              <a:ext cx="136821" cy="14154"/>
            </a:xfrm>
            <a:custGeom>
              <a:avLst/>
              <a:gdLst>
                <a:gd name="T0" fmla="*/ 26 w 28"/>
                <a:gd name="T1" fmla="*/ 3 h 3"/>
                <a:gd name="T2" fmla="*/ 2 w 28"/>
                <a:gd name="T3" fmla="*/ 3 h 3"/>
                <a:gd name="T4" fmla="*/ 0 w 28"/>
                <a:gd name="T5" fmla="*/ 1 h 3"/>
                <a:gd name="T6" fmla="*/ 2 w 28"/>
                <a:gd name="T7" fmla="*/ 0 h 3"/>
                <a:gd name="T8" fmla="*/ 26 w 28"/>
                <a:gd name="T9" fmla="*/ 0 h 3"/>
                <a:gd name="T10" fmla="*/ 28 w 28"/>
                <a:gd name="T11" fmla="*/ 1 h 3"/>
                <a:gd name="T12" fmla="*/ 26 w 2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">
                  <a:moveTo>
                    <a:pt x="26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0"/>
                    <a:pt x="28" y="1"/>
                  </a:cubicBezTo>
                  <a:cubicBezTo>
                    <a:pt x="28" y="2"/>
                    <a:pt x="27" y="3"/>
                    <a:pt x="26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78">
              <a:extLst>
                <a:ext uri="{FF2B5EF4-FFF2-40B4-BE49-F238E27FC236}">
                  <a16:creationId xmlns:a16="http://schemas.microsoft.com/office/drawing/2014/main" id="{B976287C-DB5B-42D7-B6B5-930F46A60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390" y="6598512"/>
              <a:ext cx="186360" cy="14154"/>
            </a:xfrm>
            <a:custGeom>
              <a:avLst/>
              <a:gdLst>
                <a:gd name="T0" fmla="*/ 35 w 38"/>
                <a:gd name="T1" fmla="*/ 3 h 3"/>
                <a:gd name="T2" fmla="*/ 3 w 38"/>
                <a:gd name="T3" fmla="*/ 3 h 3"/>
                <a:gd name="T4" fmla="*/ 0 w 38"/>
                <a:gd name="T5" fmla="*/ 2 h 3"/>
                <a:gd name="T6" fmla="*/ 3 w 38"/>
                <a:gd name="T7" fmla="*/ 0 h 3"/>
                <a:gd name="T8" fmla="*/ 35 w 38"/>
                <a:gd name="T9" fmla="*/ 0 h 3"/>
                <a:gd name="T10" fmla="*/ 38 w 38"/>
                <a:gd name="T11" fmla="*/ 2 h 3"/>
                <a:gd name="T12" fmla="*/ 35 w 3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">
                  <a:moveTo>
                    <a:pt x="35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7" y="0"/>
                    <a:pt x="38" y="1"/>
                    <a:pt x="38" y="2"/>
                  </a:cubicBezTo>
                  <a:cubicBezTo>
                    <a:pt x="38" y="3"/>
                    <a:pt x="37" y="3"/>
                    <a:pt x="35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79">
              <a:extLst>
                <a:ext uri="{FF2B5EF4-FFF2-40B4-BE49-F238E27FC236}">
                  <a16:creationId xmlns:a16="http://schemas.microsoft.com/office/drawing/2014/main" id="{36823963-4DF3-42EC-B116-3E8A5B68A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390" y="6548973"/>
              <a:ext cx="240617" cy="21231"/>
            </a:xfrm>
            <a:custGeom>
              <a:avLst/>
              <a:gdLst>
                <a:gd name="T0" fmla="*/ 47 w 49"/>
                <a:gd name="T1" fmla="*/ 4 h 4"/>
                <a:gd name="T2" fmla="*/ 2 w 49"/>
                <a:gd name="T3" fmla="*/ 4 h 4"/>
                <a:gd name="T4" fmla="*/ 0 w 49"/>
                <a:gd name="T5" fmla="*/ 2 h 4"/>
                <a:gd name="T6" fmla="*/ 2 w 49"/>
                <a:gd name="T7" fmla="*/ 0 h 4"/>
                <a:gd name="T8" fmla="*/ 47 w 49"/>
                <a:gd name="T9" fmla="*/ 0 h 4"/>
                <a:gd name="T10" fmla="*/ 49 w 49"/>
                <a:gd name="T11" fmla="*/ 2 h 4"/>
                <a:gd name="T12" fmla="*/ 47 w 4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">
                  <a:moveTo>
                    <a:pt x="47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9" y="1"/>
                    <a:pt x="49" y="2"/>
                  </a:cubicBezTo>
                  <a:cubicBezTo>
                    <a:pt x="49" y="3"/>
                    <a:pt x="48" y="4"/>
                    <a:pt x="47" y="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Rectangle 80">
              <a:extLst>
                <a:ext uri="{FF2B5EF4-FFF2-40B4-BE49-F238E27FC236}">
                  <a16:creationId xmlns:a16="http://schemas.microsoft.com/office/drawing/2014/main" id="{68847E04-6255-4565-9E21-F1FA2AB08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936" y="4574500"/>
              <a:ext cx="132103" cy="1321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1">
              <a:extLst>
                <a:ext uri="{FF2B5EF4-FFF2-40B4-BE49-F238E27FC236}">
                  <a16:creationId xmlns:a16="http://schemas.microsoft.com/office/drawing/2014/main" id="{25E2EF3A-4FCD-4B3A-891F-1AC9183556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9500" y="4565064"/>
              <a:ext cx="150975" cy="150975"/>
            </a:xfrm>
            <a:custGeom>
              <a:avLst/>
              <a:gdLst>
                <a:gd name="T0" fmla="*/ 64 w 64"/>
                <a:gd name="T1" fmla="*/ 64 h 64"/>
                <a:gd name="T2" fmla="*/ 0 w 64"/>
                <a:gd name="T3" fmla="*/ 64 h 64"/>
                <a:gd name="T4" fmla="*/ 0 w 64"/>
                <a:gd name="T5" fmla="*/ 0 h 64"/>
                <a:gd name="T6" fmla="*/ 64 w 64"/>
                <a:gd name="T7" fmla="*/ 0 h 64"/>
                <a:gd name="T8" fmla="*/ 64 w 64"/>
                <a:gd name="T9" fmla="*/ 64 h 64"/>
                <a:gd name="T10" fmla="*/ 8 w 64"/>
                <a:gd name="T11" fmla="*/ 54 h 64"/>
                <a:gd name="T12" fmla="*/ 56 w 64"/>
                <a:gd name="T13" fmla="*/ 54 h 64"/>
                <a:gd name="T14" fmla="*/ 56 w 64"/>
                <a:gd name="T15" fmla="*/ 8 h 64"/>
                <a:gd name="T16" fmla="*/ 8 w 64"/>
                <a:gd name="T17" fmla="*/ 8 h 64"/>
                <a:gd name="T18" fmla="*/ 8 w 64"/>
                <a:gd name="T1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64"/>
                  </a:lnTo>
                  <a:close/>
                  <a:moveTo>
                    <a:pt x="8" y="54"/>
                  </a:moveTo>
                  <a:lnTo>
                    <a:pt x="56" y="54"/>
                  </a:lnTo>
                  <a:lnTo>
                    <a:pt x="56" y="8"/>
                  </a:lnTo>
                  <a:lnTo>
                    <a:pt x="8" y="8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2">
              <a:extLst>
                <a:ext uri="{FF2B5EF4-FFF2-40B4-BE49-F238E27FC236}">
                  <a16:creationId xmlns:a16="http://schemas.microsoft.com/office/drawing/2014/main" id="{B1EAEB53-828B-492E-9532-F21917575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012" y="4583936"/>
              <a:ext cx="139180" cy="21231"/>
            </a:xfrm>
            <a:custGeom>
              <a:avLst/>
              <a:gdLst>
                <a:gd name="T0" fmla="*/ 2 w 28"/>
                <a:gd name="T1" fmla="*/ 4 h 4"/>
                <a:gd name="T2" fmla="*/ 26 w 28"/>
                <a:gd name="T3" fmla="*/ 4 h 4"/>
                <a:gd name="T4" fmla="*/ 28 w 28"/>
                <a:gd name="T5" fmla="*/ 2 h 4"/>
                <a:gd name="T6" fmla="*/ 26 w 28"/>
                <a:gd name="T7" fmla="*/ 0 h 4"/>
                <a:gd name="T8" fmla="*/ 2 w 28"/>
                <a:gd name="T9" fmla="*/ 0 h 4"/>
                <a:gd name="T10" fmla="*/ 0 w 28"/>
                <a:gd name="T11" fmla="*/ 2 h 4"/>
                <a:gd name="T12" fmla="*/ 2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" y="4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83">
              <a:extLst>
                <a:ext uri="{FF2B5EF4-FFF2-40B4-BE49-F238E27FC236}">
                  <a16:creationId xmlns:a16="http://schemas.microsoft.com/office/drawing/2014/main" id="{9D3D0342-84FD-43DD-B913-05113883E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9551" y="4678295"/>
              <a:ext cx="181642" cy="14154"/>
            </a:xfrm>
            <a:custGeom>
              <a:avLst/>
              <a:gdLst>
                <a:gd name="T0" fmla="*/ 2 w 37"/>
                <a:gd name="T1" fmla="*/ 3 h 3"/>
                <a:gd name="T2" fmla="*/ 35 w 37"/>
                <a:gd name="T3" fmla="*/ 3 h 3"/>
                <a:gd name="T4" fmla="*/ 37 w 37"/>
                <a:gd name="T5" fmla="*/ 1 h 3"/>
                <a:gd name="T6" fmla="*/ 35 w 37"/>
                <a:gd name="T7" fmla="*/ 0 h 3"/>
                <a:gd name="T8" fmla="*/ 2 w 37"/>
                <a:gd name="T9" fmla="*/ 0 h 3"/>
                <a:gd name="T10" fmla="*/ 0 w 37"/>
                <a:gd name="T11" fmla="*/ 1 h 3"/>
                <a:gd name="T12" fmla="*/ 2 w 3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">
                  <a:moveTo>
                    <a:pt x="2" y="3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7" y="2"/>
                    <a:pt x="37" y="1"/>
                  </a:cubicBezTo>
                  <a:cubicBezTo>
                    <a:pt x="37" y="0"/>
                    <a:pt x="36" y="0"/>
                    <a:pt x="3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4">
              <a:extLst>
                <a:ext uri="{FF2B5EF4-FFF2-40B4-BE49-F238E27FC236}">
                  <a16:creationId xmlns:a16="http://schemas.microsoft.com/office/drawing/2014/main" id="{7BA8108C-C5CA-48DD-B273-DE6569402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0576" y="4628757"/>
              <a:ext cx="240617" cy="14154"/>
            </a:xfrm>
            <a:custGeom>
              <a:avLst/>
              <a:gdLst>
                <a:gd name="T0" fmla="*/ 2 w 49"/>
                <a:gd name="T1" fmla="*/ 3 h 3"/>
                <a:gd name="T2" fmla="*/ 47 w 49"/>
                <a:gd name="T3" fmla="*/ 3 h 3"/>
                <a:gd name="T4" fmla="*/ 49 w 49"/>
                <a:gd name="T5" fmla="*/ 2 h 3"/>
                <a:gd name="T6" fmla="*/ 47 w 49"/>
                <a:gd name="T7" fmla="*/ 0 h 3"/>
                <a:gd name="T8" fmla="*/ 2 w 49"/>
                <a:gd name="T9" fmla="*/ 0 h 3"/>
                <a:gd name="T10" fmla="*/ 0 w 49"/>
                <a:gd name="T11" fmla="*/ 2 h 3"/>
                <a:gd name="T12" fmla="*/ 2 w 4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3">
                  <a:moveTo>
                    <a:pt x="2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9" y="3"/>
                    <a:pt x="49" y="2"/>
                  </a:cubicBezTo>
                  <a:cubicBezTo>
                    <a:pt x="49" y="1"/>
                    <a:pt x="48" y="0"/>
                    <a:pt x="4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Rectangle 85">
              <a:extLst>
                <a:ext uri="{FF2B5EF4-FFF2-40B4-BE49-F238E27FC236}">
                  <a16:creationId xmlns:a16="http://schemas.microsoft.com/office/drawing/2014/main" id="{55D1076D-351F-4946-B93C-31FE09639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5062" y="5065170"/>
              <a:ext cx="40103" cy="1748011"/>
            </a:xfrm>
            <a:prstGeom prst="rect">
              <a:avLst/>
            </a:pr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6">
              <a:extLst>
                <a:ext uri="{FF2B5EF4-FFF2-40B4-BE49-F238E27FC236}">
                  <a16:creationId xmlns:a16="http://schemas.microsoft.com/office/drawing/2014/main" id="{AC12B4CF-A8EB-422F-85FE-D68B29D36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3625" y="4874091"/>
              <a:ext cx="250053" cy="401028"/>
            </a:xfrm>
            <a:custGeom>
              <a:avLst/>
              <a:gdLst>
                <a:gd name="T0" fmla="*/ 26 w 51"/>
                <a:gd name="T1" fmla="*/ 82 h 82"/>
                <a:gd name="T2" fmla="*/ 24 w 51"/>
                <a:gd name="T3" fmla="*/ 82 h 82"/>
                <a:gd name="T4" fmla="*/ 0 w 51"/>
                <a:gd name="T5" fmla="*/ 58 h 82"/>
                <a:gd name="T6" fmla="*/ 0 w 51"/>
                <a:gd name="T7" fmla="*/ 25 h 82"/>
                <a:gd name="T8" fmla="*/ 24 w 51"/>
                <a:gd name="T9" fmla="*/ 0 h 82"/>
                <a:gd name="T10" fmla="*/ 26 w 51"/>
                <a:gd name="T11" fmla="*/ 0 h 82"/>
                <a:gd name="T12" fmla="*/ 51 w 51"/>
                <a:gd name="T13" fmla="*/ 25 h 82"/>
                <a:gd name="T14" fmla="*/ 51 w 51"/>
                <a:gd name="T15" fmla="*/ 58 h 82"/>
                <a:gd name="T16" fmla="*/ 26 w 51"/>
                <a:gd name="T1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82">
                  <a:moveTo>
                    <a:pt x="26" y="82"/>
                  </a:moveTo>
                  <a:cubicBezTo>
                    <a:pt x="24" y="82"/>
                    <a:pt x="24" y="82"/>
                    <a:pt x="24" y="82"/>
                  </a:cubicBezTo>
                  <a:cubicBezTo>
                    <a:pt x="11" y="82"/>
                    <a:pt x="0" y="71"/>
                    <a:pt x="0" y="5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0" y="0"/>
                    <a:pt x="51" y="11"/>
                    <a:pt x="51" y="25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71"/>
                    <a:pt x="40" y="82"/>
                    <a:pt x="26" y="82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7">
              <a:extLst>
                <a:ext uri="{FF2B5EF4-FFF2-40B4-BE49-F238E27FC236}">
                  <a16:creationId xmlns:a16="http://schemas.microsoft.com/office/drawing/2014/main" id="{74F7C4C9-076C-42E4-96C5-15F934AD6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1986" y="5143016"/>
              <a:ext cx="63693" cy="23590"/>
            </a:xfrm>
            <a:custGeom>
              <a:avLst/>
              <a:gdLst>
                <a:gd name="T0" fmla="*/ 2 w 13"/>
                <a:gd name="T1" fmla="*/ 4 h 5"/>
                <a:gd name="T2" fmla="*/ 10 w 13"/>
                <a:gd name="T3" fmla="*/ 5 h 5"/>
                <a:gd name="T4" fmla="*/ 11 w 13"/>
                <a:gd name="T5" fmla="*/ 2 h 5"/>
                <a:gd name="T6" fmla="*/ 2 w 13"/>
                <a:gd name="T7" fmla="*/ 1 h 5"/>
                <a:gd name="T8" fmla="*/ 2 w 13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2" y="4"/>
                  </a:moveTo>
                  <a:cubicBezTo>
                    <a:pt x="5" y="4"/>
                    <a:pt x="7" y="5"/>
                    <a:pt x="10" y="5"/>
                  </a:cubicBezTo>
                  <a:cubicBezTo>
                    <a:pt x="12" y="5"/>
                    <a:pt x="13" y="2"/>
                    <a:pt x="11" y="2"/>
                  </a:cubicBezTo>
                  <a:cubicBezTo>
                    <a:pt x="8" y="2"/>
                    <a:pt x="5" y="1"/>
                    <a:pt x="2" y="1"/>
                  </a:cubicBezTo>
                  <a:cubicBezTo>
                    <a:pt x="0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8">
              <a:extLst>
                <a:ext uri="{FF2B5EF4-FFF2-40B4-BE49-F238E27FC236}">
                  <a16:creationId xmlns:a16="http://schemas.microsoft.com/office/drawing/2014/main" id="{72434CF7-7B66-4CF2-BBBF-2CB14FC1C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550" y="5051016"/>
              <a:ext cx="58975" cy="18872"/>
            </a:xfrm>
            <a:custGeom>
              <a:avLst/>
              <a:gdLst>
                <a:gd name="T0" fmla="*/ 3 w 12"/>
                <a:gd name="T1" fmla="*/ 4 h 4"/>
                <a:gd name="T2" fmla="*/ 10 w 12"/>
                <a:gd name="T3" fmla="*/ 3 h 4"/>
                <a:gd name="T4" fmla="*/ 10 w 12"/>
                <a:gd name="T5" fmla="*/ 0 h 4"/>
                <a:gd name="T6" fmla="*/ 2 w 12"/>
                <a:gd name="T7" fmla="*/ 1 h 4"/>
                <a:gd name="T8" fmla="*/ 3 w 12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3" y="4"/>
                  </a:moveTo>
                  <a:cubicBezTo>
                    <a:pt x="6" y="3"/>
                    <a:pt x="8" y="3"/>
                    <a:pt x="10" y="3"/>
                  </a:cubicBezTo>
                  <a:cubicBezTo>
                    <a:pt x="12" y="4"/>
                    <a:pt x="12" y="0"/>
                    <a:pt x="10" y="0"/>
                  </a:cubicBezTo>
                  <a:cubicBezTo>
                    <a:pt x="8" y="0"/>
                    <a:pt x="5" y="0"/>
                    <a:pt x="2" y="1"/>
                  </a:cubicBezTo>
                  <a:cubicBezTo>
                    <a:pt x="0" y="1"/>
                    <a:pt x="1" y="4"/>
                    <a:pt x="3" y="4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9">
              <a:extLst>
                <a:ext uri="{FF2B5EF4-FFF2-40B4-BE49-F238E27FC236}">
                  <a16:creationId xmlns:a16="http://schemas.microsoft.com/office/drawing/2014/main" id="{4EB75DD9-4E94-4E94-8C60-6BF98ABA9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550" y="4951938"/>
              <a:ext cx="54257" cy="35385"/>
            </a:xfrm>
            <a:custGeom>
              <a:avLst/>
              <a:gdLst>
                <a:gd name="T0" fmla="*/ 2 w 11"/>
                <a:gd name="T1" fmla="*/ 6 h 7"/>
                <a:gd name="T2" fmla="*/ 9 w 11"/>
                <a:gd name="T3" fmla="*/ 4 h 7"/>
                <a:gd name="T4" fmla="*/ 8 w 11"/>
                <a:gd name="T5" fmla="*/ 1 h 7"/>
                <a:gd name="T6" fmla="*/ 2 w 11"/>
                <a:gd name="T7" fmla="*/ 3 h 7"/>
                <a:gd name="T8" fmla="*/ 2 w 11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2" y="6"/>
                  </a:moveTo>
                  <a:cubicBezTo>
                    <a:pt x="5" y="5"/>
                    <a:pt x="7" y="4"/>
                    <a:pt x="9" y="4"/>
                  </a:cubicBezTo>
                  <a:cubicBezTo>
                    <a:pt x="11" y="3"/>
                    <a:pt x="10" y="0"/>
                    <a:pt x="8" y="1"/>
                  </a:cubicBezTo>
                  <a:cubicBezTo>
                    <a:pt x="6" y="1"/>
                    <a:pt x="4" y="2"/>
                    <a:pt x="2" y="3"/>
                  </a:cubicBezTo>
                  <a:cubicBezTo>
                    <a:pt x="0" y="4"/>
                    <a:pt x="0" y="7"/>
                    <a:pt x="2" y="6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90">
              <a:extLst>
                <a:ext uri="{FF2B5EF4-FFF2-40B4-BE49-F238E27FC236}">
                  <a16:creationId xmlns:a16="http://schemas.microsoft.com/office/drawing/2014/main" id="{E20C617D-E382-4F88-8C7F-7DA057889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112" y="5147734"/>
              <a:ext cx="58975" cy="30667"/>
            </a:xfrm>
            <a:custGeom>
              <a:avLst/>
              <a:gdLst>
                <a:gd name="T0" fmla="*/ 3 w 12"/>
                <a:gd name="T1" fmla="*/ 5 h 6"/>
                <a:gd name="T2" fmla="*/ 10 w 12"/>
                <a:gd name="T3" fmla="*/ 4 h 6"/>
                <a:gd name="T4" fmla="*/ 9 w 12"/>
                <a:gd name="T5" fmla="*/ 1 h 6"/>
                <a:gd name="T6" fmla="*/ 2 w 12"/>
                <a:gd name="T7" fmla="*/ 2 h 6"/>
                <a:gd name="T8" fmla="*/ 3 w 12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3" y="5"/>
                  </a:moveTo>
                  <a:cubicBezTo>
                    <a:pt x="5" y="5"/>
                    <a:pt x="8" y="5"/>
                    <a:pt x="10" y="4"/>
                  </a:cubicBezTo>
                  <a:cubicBezTo>
                    <a:pt x="12" y="3"/>
                    <a:pt x="11" y="0"/>
                    <a:pt x="9" y="1"/>
                  </a:cubicBezTo>
                  <a:cubicBezTo>
                    <a:pt x="7" y="2"/>
                    <a:pt x="5" y="2"/>
                    <a:pt x="2" y="2"/>
                  </a:cubicBezTo>
                  <a:cubicBezTo>
                    <a:pt x="0" y="3"/>
                    <a:pt x="1" y="6"/>
                    <a:pt x="3" y="5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25C199C9-698E-42B0-B9F0-6CD4A7D03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0958" y="5051016"/>
              <a:ext cx="63693" cy="23590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11 w 13"/>
                <a:gd name="T5" fmla="*/ 2 h 5"/>
                <a:gd name="T6" fmla="*/ 2 w 13"/>
                <a:gd name="T7" fmla="*/ 0 h 5"/>
                <a:gd name="T8" fmla="*/ 2 w 1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5" y="3"/>
                    <a:pt x="8" y="4"/>
                    <a:pt x="10" y="5"/>
                  </a:cubicBezTo>
                  <a:cubicBezTo>
                    <a:pt x="12" y="5"/>
                    <a:pt x="13" y="2"/>
                    <a:pt x="11" y="2"/>
                  </a:cubicBezTo>
                  <a:cubicBezTo>
                    <a:pt x="8" y="1"/>
                    <a:pt x="5" y="0"/>
                    <a:pt x="2" y="0"/>
                  </a:cubicBezTo>
                  <a:cubicBezTo>
                    <a:pt x="0" y="0"/>
                    <a:pt x="0" y="3"/>
                    <a:pt x="2" y="3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DFB34D14-508C-4291-9ACC-C2BB435FB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112" y="4923630"/>
              <a:ext cx="54257" cy="33026"/>
            </a:xfrm>
            <a:custGeom>
              <a:avLst/>
              <a:gdLst>
                <a:gd name="T0" fmla="*/ 2 w 11"/>
                <a:gd name="T1" fmla="*/ 4 h 7"/>
                <a:gd name="T2" fmla="*/ 8 w 11"/>
                <a:gd name="T3" fmla="*/ 6 h 7"/>
                <a:gd name="T4" fmla="*/ 9 w 11"/>
                <a:gd name="T5" fmla="*/ 3 h 7"/>
                <a:gd name="T6" fmla="*/ 3 w 11"/>
                <a:gd name="T7" fmla="*/ 1 h 7"/>
                <a:gd name="T8" fmla="*/ 2 w 11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2" y="4"/>
                  </a:moveTo>
                  <a:cubicBezTo>
                    <a:pt x="4" y="4"/>
                    <a:pt x="6" y="5"/>
                    <a:pt x="8" y="6"/>
                  </a:cubicBezTo>
                  <a:cubicBezTo>
                    <a:pt x="10" y="7"/>
                    <a:pt x="11" y="4"/>
                    <a:pt x="9" y="3"/>
                  </a:cubicBezTo>
                  <a:cubicBezTo>
                    <a:pt x="7" y="2"/>
                    <a:pt x="5" y="1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9F9098A8-AC0A-4D00-99EE-BE5044047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1933" y="6603230"/>
              <a:ext cx="191078" cy="235899"/>
            </a:xfrm>
            <a:custGeom>
              <a:avLst/>
              <a:gdLst>
                <a:gd name="T0" fmla="*/ 0 w 81"/>
                <a:gd name="T1" fmla="*/ 100 h 100"/>
                <a:gd name="T2" fmla="*/ 11 w 81"/>
                <a:gd name="T3" fmla="*/ 0 h 100"/>
                <a:gd name="T4" fmla="*/ 67 w 81"/>
                <a:gd name="T5" fmla="*/ 0 h 100"/>
                <a:gd name="T6" fmla="*/ 81 w 81"/>
                <a:gd name="T7" fmla="*/ 98 h 100"/>
                <a:gd name="T8" fmla="*/ 0 w 81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00">
                  <a:moveTo>
                    <a:pt x="0" y="100"/>
                  </a:moveTo>
                  <a:lnTo>
                    <a:pt x="11" y="0"/>
                  </a:lnTo>
                  <a:lnTo>
                    <a:pt x="67" y="0"/>
                  </a:lnTo>
                  <a:lnTo>
                    <a:pt x="81" y="98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7241D524-6DDD-4B68-9DC8-4373322D0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191" y="5584147"/>
              <a:ext cx="514259" cy="823287"/>
            </a:xfrm>
            <a:custGeom>
              <a:avLst/>
              <a:gdLst>
                <a:gd name="T0" fmla="*/ 102 w 105"/>
                <a:gd name="T1" fmla="*/ 28 h 168"/>
                <a:gd name="T2" fmla="*/ 84 w 105"/>
                <a:gd name="T3" fmla="*/ 7 h 168"/>
                <a:gd name="T4" fmla="*/ 65 w 105"/>
                <a:gd name="T5" fmla="*/ 61 h 168"/>
                <a:gd name="T6" fmla="*/ 54 w 105"/>
                <a:gd name="T7" fmla="*/ 36 h 168"/>
                <a:gd name="T8" fmla="*/ 43 w 105"/>
                <a:gd name="T9" fmla="*/ 78 h 168"/>
                <a:gd name="T10" fmla="*/ 42 w 105"/>
                <a:gd name="T11" fmla="*/ 100 h 168"/>
                <a:gd name="T12" fmla="*/ 19 w 105"/>
                <a:gd name="T13" fmla="*/ 54 h 168"/>
                <a:gd name="T14" fmla="*/ 0 w 105"/>
                <a:gd name="T15" fmla="*/ 75 h 168"/>
                <a:gd name="T16" fmla="*/ 20 w 105"/>
                <a:gd name="T17" fmla="*/ 120 h 168"/>
                <a:gd name="T18" fmla="*/ 41 w 105"/>
                <a:gd name="T19" fmla="*/ 125 h 168"/>
                <a:gd name="T20" fmla="*/ 44 w 105"/>
                <a:gd name="T21" fmla="*/ 164 h 168"/>
                <a:gd name="T22" fmla="*/ 44 w 105"/>
                <a:gd name="T23" fmla="*/ 164 h 168"/>
                <a:gd name="T24" fmla="*/ 44 w 105"/>
                <a:gd name="T25" fmla="*/ 164 h 168"/>
                <a:gd name="T26" fmla="*/ 54 w 105"/>
                <a:gd name="T27" fmla="*/ 164 h 168"/>
                <a:gd name="T28" fmla="*/ 54 w 105"/>
                <a:gd name="T29" fmla="*/ 164 h 168"/>
                <a:gd name="T30" fmla="*/ 60 w 105"/>
                <a:gd name="T31" fmla="*/ 164 h 168"/>
                <a:gd name="T32" fmla="*/ 66 w 105"/>
                <a:gd name="T33" fmla="*/ 85 h 168"/>
                <a:gd name="T34" fmla="*/ 88 w 105"/>
                <a:gd name="T35" fmla="*/ 79 h 168"/>
                <a:gd name="T36" fmla="*/ 102 w 105"/>
                <a:gd name="T37" fmla="*/ 2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168">
                  <a:moveTo>
                    <a:pt x="102" y="28"/>
                  </a:moveTo>
                  <a:cubicBezTo>
                    <a:pt x="101" y="20"/>
                    <a:pt x="96" y="0"/>
                    <a:pt x="84" y="7"/>
                  </a:cubicBezTo>
                  <a:cubicBezTo>
                    <a:pt x="65" y="17"/>
                    <a:pt x="88" y="55"/>
                    <a:pt x="65" y="61"/>
                  </a:cubicBezTo>
                  <a:cubicBezTo>
                    <a:pt x="64" y="46"/>
                    <a:pt x="60" y="36"/>
                    <a:pt x="54" y="36"/>
                  </a:cubicBezTo>
                  <a:cubicBezTo>
                    <a:pt x="39" y="38"/>
                    <a:pt x="43" y="71"/>
                    <a:pt x="43" y="78"/>
                  </a:cubicBezTo>
                  <a:cubicBezTo>
                    <a:pt x="43" y="85"/>
                    <a:pt x="42" y="93"/>
                    <a:pt x="42" y="100"/>
                  </a:cubicBezTo>
                  <a:cubicBezTo>
                    <a:pt x="25" y="103"/>
                    <a:pt x="29" y="60"/>
                    <a:pt x="19" y="54"/>
                  </a:cubicBezTo>
                  <a:cubicBezTo>
                    <a:pt x="3" y="45"/>
                    <a:pt x="0" y="66"/>
                    <a:pt x="0" y="75"/>
                  </a:cubicBezTo>
                  <a:cubicBezTo>
                    <a:pt x="1" y="92"/>
                    <a:pt x="5" y="111"/>
                    <a:pt x="20" y="120"/>
                  </a:cubicBezTo>
                  <a:cubicBezTo>
                    <a:pt x="26" y="123"/>
                    <a:pt x="34" y="126"/>
                    <a:pt x="41" y="125"/>
                  </a:cubicBezTo>
                  <a:cubicBezTo>
                    <a:pt x="41" y="138"/>
                    <a:pt x="42" y="151"/>
                    <a:pt x="44" y="164"/>
                  </a:cubicBezTo>
                  <a:cubicBezTo>
                    <a:pt x="44" y="164"/>
                    <a:pt x="44" y="164"/>
                    <a:pt x="44" y="164"/>
                  </a:cubicBezTo>
                  <a:cubicBezTo>
                    <a:pt x="44" y="164"/>
                    <a:pt x="44" y="164"/>
                    <a:pt x="44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4" y="168"/>
                    <a:pt x="60" y="168"/>
                    <a:pt x="60" y="164"/>
                  </a:cubicBezTo>
                  <a:cubicBezTo>
                    <a:pt x="60" y="156"/>
                    <a:pt x="65" y="118"/>
                    <a:pt x="66" y="85"/>
                  </a:cubicBezTo>
                  <a:cubicBezTo>
                    <a:pt x="73" y="86"/>
                    <a:pt x="82" y="83"/>
                    <a:pt x="88" y="79"/>
                  </a:cubicBezTo>
                  <a:cubicBezTo>
                    <a:pt x="104" y="67"/>
                    <a:pt x="105" y="46"/>
                    <a:pt x="102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830DBD3F-0054-4AEC-A978-24F3B32EB9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5755" y="5598301"/>
              <a:ext cx="535490" cy="813851"/>
            </a:xfrm>
            <a:custGeom>
              <a:avLst/>
              <a:gdLst>
                <a:gd name="T0" fmla="*/ 56 w 109"/>
                <a:gd name="T1" fmla="*/ 165 h 166"/>
                <a:gd name="T2" fmla="*/ 47 w 109"/>
                <a:gd name="T3" fmla="*/ 162 h 166"/>
                <a:gd name="T4" fmla="*/ 44 w 109"/>
                <a:gd name="T5" fmla="*/ 161 h 166"/>
                <a:gd name="T6" fmla="*/ 22 w 109"/>
                <a:gd name="T7" fmla="*/ 118 h 166"/>
                <a:gd name="T8" fmla="*/ 8 w 109"/>
                <a:gd name="T9" fmla="*/ 48 h 166"/>
                <a:gd name="T10" fmla="*/ 30 w 109"/>
                <a:gd name="T11" fmla="*/ 72 h 166"/>
                <a:gd name="T12" fmla="*/ 43 w 109"/>
                <a:gd name="T13" fmla="*/ 92 h 166"/>
                <a:gd name="T14" fmla="*/ 43 w 109"/>
                <a:gd name="T15" fmla="*/ 70 h 166"/>
                <a:gd name="T16" fmla="*/ 61 w 109"/>
                <a:gd name="T17" fmla="*/ 33 h 166"/>
                <a:gd name="T18" fmla="*/ 76 w 109"/>
                <a:gd name="T19" fmla="*/ 31 h 166"/>
                <a:gd name="T20" fmla="*/ 95 w 109"/>
                <a:gd name="T21" fmla="*/ 2 h 166"/>
                <a:gd name="T22" fmla="*/ 106 w 109"/>
                <a:gd name="T23" fmla="*/ 24 h 166"/>
                <a:gd name="T24" fmla="*/ 69 w 109"/>
                <a:gd name="T25" fmla="*/ 84 h 166"/>
                <a:gd name="T26" fmla="*/ 64 w 109"/>
                <a:gd name="T27" fmla="*/ 161 h 166"/>
                <a:gd name="T28" fmla="*/ 59 w 109"/>
                <a:gd name="T29" fmla="*/ 166 h 166"/>
                <a:gd name="T30" fmla="*/ 57 w 109"/>
                <a:gd name="T31" fmla="*/ 159 h 166"/>
                <a:gd name="T32" fmla="*/ 58 w 109"/>
                <a:gd name="T33" fmla="*/ 162 h 166"/>
                <a:gd name="T34" fmla="*/ 60 w 109"/>
                <a:gd name="T35" fmla="*/ 161 h 166"/>
                <a:gd name="T36" fmla="*/ 66 w 109"/>
                <a:gd name="T37" fmla="*/ 82 h 166"/>
                <a:gd name="T38" fmla="*/ 68 w 109"/>
                <a:gd name="T39" fmla="*/ 80 h 166"/>
                <a:gd name="T40" fmla="*/ 103 w 109"/>
                <a:gd name="T41" fmla="*/ 25 h 166"/>
                <a:gd name="T42" fmla="*/ 93 w 109"/>
                <a:gd name="T43" fmla="*/ 5 h 166"/>
                <a:gd name="T44" fmla="*/ 80 w 109"/>
                <a:gd name="T45" fmla="*/ 31 h 166"/>
                <a:gd name="T46" fmla="*/ 65 w 109"/>
                <a:gd name="T47" fmla="*/ 61 h 166"/>
                <a:gd name="T48" fmla="*/ 59 w 109"/>
                <a:gd name="T49" fmla="*/ 36 h 166"/>
                <a:gd name="T50" fmla="*/ 47 w 109"/>
                <a:gd name="T51" fmla="*/ 70 h 166"/>
                <a:gd name="T52" fmla="*/ 46 w 109"/>
                <a:gd name="T53" fmla="*/ 93 h 166"/>
                <a:gd name="T54" fmla="*/ 44 w 109"/>
                <a:gd name="T55" fmla="*/ 99 h 166"/>
                <a:gd name="T56" fmla="*/ 20 w 109"/>
                <a:gd name="T57" fmla="*/ 53 h 166"/>
                <a:gd name="T58" fmla="*/ 4 w 109"/>
                <a:gd name="T59" fmla="*/ 72 h 166"/>
                <a:gd name="T60" fmla="*/ 43 w 109"/>
                <a:gd name="T61" fmla="*/ 120 h 166"/>
                <a:gd name="T62" fmla="*/ 45 w 109"/>
                <a:gd name="T63" fmla="*/ 12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" h="166">
                  <a:moveTo>
                    <a:pt x="59" y="166"/>
                  </a:moveTo>
                  <a:cubicBezTo>
                    <a:pt x="58" y="166"/>
                    <a:pt x="57" y="166"/>
                    <a:pt x="56" y="165"/>
                  </a:cubicBezTo>
                  <a:cubicBezTo>
                    <a:pt x="55" y="165"/>
                    <a:pt x="54" y="164"/>
                    <a:pt x="54" y="163"/>
                  </a:cubicBezTo>
                  <a:cubicBezTo>
                    <a:pt x="47" y="162"/>
                    <a:pt x="47" y="162"/>
                    <a:pt x="47" y="162"/>
                  </a:cubicBezTo>
                  <a:cubicBezTo>
                    <a:pt x="45" y="163"/>
                    <a:pt x="45" y="163"/>
                    <a:pt x="45" y="16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42" y="150"/>
                    <a:pt x="42" y="139"/>
                    <a:pt x="42" y="124"/>
                  </a:cubicBezTo>
                  <a:cubicBezTo>
                    <a:pt x="34" y="124"/>
                    <a:pt x="26" y="121"/>
                    <a:pt x="22" y="118"/>
                  </a:cubicBezTo>
                  <a:cubicBezTo>
                    <a:pt x="5" y="109"/>
                    <a:pt x="1" y="88"/>
                    <a:pt x="0" y="72"/>
                  </a:cubicBezTo>
                  <a:cubicBezTo>
                    <a:pt x="0" y="66"/>
                    <a:pt x="1" y="53"/>
                    <a:pt x="8" y="48"/>
                  </a:cubicBezTo>
                  <a:cubicBezTo>
                    <a:pt x="12" y="46"/>
                    <a:pt x="16" y="47"/>
                    <a:pt x="22" y="50"/>
                  </a:cubicBezTo>
                  <a:cubicBezTo>
                    <a:pt x="26" y="53"/>
                    <a:pt x="28" y="61"/>
                    <a:pt x="30" y="72"/>
                  </a:cubicBezTo>
                  <a:cubicBezTo>
                    <a:pt x="33" y="86"/>
                    <a:pt x="36" y="96"/>
                    <a:pt x="42" y="96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3" y="87"/>
                    <a:pt x="43" y="81"/>
                    <a:pt x="43" y="75"/>
                  </a:cubicBezTo>
                  <a:cubicBezTo>
                    <a:pt x="43" y="74"/>
                    <a:pt x="43" y="72"/>
                    <a:pt x="43" y="70"/>
                  </a:cubicBezTo>
                  <a:cubicBezTo>
                    <a:pt x="43" y="57"/>
                    <a:pt x="42" y="33"/>
                    <a:pt x="55" y="32"/>
                  </a:cubicBezTo>
                  <a:cubicBezTo>
                    <a:pt x="58" y="31"/>
                    <a:pt x="59" y="32"/>
                    <a:pt x="61" y="33"/>
                  </a:cubicBezTo>
                  <a:cubicBezTo>
                    <a:pt x="65" y="37"/>
                    <a:pt x="67" y="44"/>
                    <a:pt x="69" y="56"/>
                  </a:cubicBezTo>
                  <a:cubicBezTo>
                    <a:pt x="77" y="52"/>
                    <a:pt x="77" y="42"/>
                    <a:pt x="76" y="31"/>
                  </a:cubicBezTo>
                  <a:cubicBezTo>
                    <a:pt x="76" y="19"/>
                    <a:pt x="75" y="7"/>
                    <a:pt x="85" y="2"/>
                  </a:cubicBezTo>
                  <a:cubicBezTo>
                    <a:pt x="89" y="0"/>
                    <a:pt x="92" y="0"/>
                    <a:pt x="95" y="2"/>
                  </a:cubicBezTo>
                  <a:cubicBezTo>
                    <a:pt x="103" y="6"/>
                    <a:pt x="106" y="22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8" y="38"/>
                    <a:pt x="109" y="63"/>
                    <a:pt x="91" y="77"/>
                  </a:cubicBezTo>
                  <a:cubicBezTo>
                    <a:pt x="85" y="81"/>
                    <a:pt x="77" y="84"/>
                    <a:pt x="69" y="84"/>
                  </a:cubicBezTo>
                  <a:cubicBezTo>
                    <a:pt x="69" y="105"/>
                    <a:pt x="67" y="129"/>
                    <a:pt x="65" y="145"/>
                  </a:cubicBezTo>
                  <a:cubicBezTo>
                    <a:pt x="64" y="153"/>
                    <a:pt x="64" y="159"/>
                    <a:pt x="64" y="161"/>
                  </a:cubicBezTo>
                  <a:cubicBezTo>
                    <a:pt x="64" y="163"/>
                    <a:pt x="63" y="165"/>
                    <a:pt x="61" y="165"/>
                  </a:cubicBezTo>
                  <a:cubicBezTo>
                    <a:pt x="61" y="166"/>
                    <a:pt x="60" y="166"/>
                    <a:pt x="59" y="166"/>
                  </a:cubicBezTo>
                  <a:close/>
                  <a:moveTo>
                    <a:pt x="48" y="159"/>
                  </a:moveTo>
                  <a:cubicBezTo>
                    <a:pt x="57" y="159"/>
                    <a:pt x="57" y="159"/>
                    <a:pt x="57" y="159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2"/>
                    <a:pt x="58" y="162"/>
                    <a:pt x="58" y="162"/>
                  </a:cubicBezTo>
                  <a:cubicBezTo>
                    <a:pt x="58" y="163"/>
                    <a:pt x="59" y="163"/>
                    <a:pt x="60" y="162"/>
                  </a:cubicBezTo>
                  <a:cubicBezTo>
                    <a:pt x="60" y="162"/>
                    <a:pt x="60" y="162"/>
                    <a:pt x="60" y="161"/>
                  </a:cubicBezTo>
                  <a:cubicBezTo>
                    <a:pt x="60" y="159"/>
                    <a:pt x="61" y="153"/>
                    <a:pt x="62" y="144"/>
                  </a:cubicBezTo>
                  <a:cubicBezTo>
                    <a:pt x="63" y="128"/>
                    <a:pt x="65" y="104"/>
                    <a:pt x="66" y="82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75" y="81"/>
                    <a:pt x="84" y="78"/>
                    <a:pt x="89" y="74"/>
                  </a:cubicBezTo>
                  <a:cubicBezTo>
                    <a:pt x="106" y="62"/>
                    <a:pt x="105" y="38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19"/>
                    <a:pt x="99" y="8"/>
                    <a:pt x="93" y="5"/>
                  </a:cubicBezTo>
                  <a:cubicBezTo>
                    <a:pt x="91" y="4"/>
                    <a:pt x="89" y="4"/>
                    <a:pt x="87" y="5"/>
                  </a:cubicBezTo>
                  <a:cubicBezTo>
                    <a:pt x="79" y="9"/>
                    <a:pt x="79" y="20"/>
                    <a:pt x="80" y="31"/>
                  </a:cubicBezTo>
                  <a:cubicBezTo>
                    <a:pt x="80" y="43"/>
                    <a:pt x="81" y="56"/>
                    <a:pt x="67" y="60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4" y="43"/>
                    <a:pt x="61" y="38"/>
                    <a:pt x="59" y="36"/>
                  </a:cubicBezTo>
                  <a:cubicBezTo>
                    <a:pt x="58" y="35"/>
                    <a:pt x="57" y="35"/>
                    <a:pt x="56" y="35"/>
                  </a:cubicBezTo>
                  <a:cubicBezTo>
                    <a:pt x="46" y="36"/>
                    <a:pt x="46" y="59"/>
                    <a:pt x="47" y="70"/>
                  </a:cubicBezTo>
                  <a:cubicBezTo>
                    <a:pt x="47" y="72"/>
                    <a:pt x="47" y="74"/>
                    <a:pt x="47" y="75"/>
                  </a:cubicBezTo>
                  <a:cubicBezTo>
                    <a:pt x="47" y="81"/>
                    <a:pt x="46" y="87"/>
                    <a:pt x="46" y="93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4" y="99"/>
                    <a:pt x="44" y="99"/>
                    <a:pt x="44" y="99"/>
                  </a:cubicBezTo>
                  <a:cubicBezTo>
                    <a:pt x="33" y="101"/>
                    <a:pt x="30" y="86"/>
                    <a:pt x="27" y="72"/>
                  </a:cubicBezTo>
                  <a:cubicBezTo>
                    <a:pt x="25" y="64"/>
                    <a:pt x="23" y="55"/>
                    <a:pt x="20" y="53"/>
                  </a:cubicBezTo>
                  <a:cubicBezTo>
                    <a:pt x="16" y="50"/>
                    <a:pt x="13" y="50"/>
                    <a:pt x="10" y="51"/>
                  </a:cubicBezTo>
                  <a:cubicBezTo>
                    <a:pt x="5" y="55"/>
                    <a:pt x="4" y="66"/>
                    <a:pt x="4" y="72"/>
                  </a:cubicBezTo>
                  <a:cubicBezTo>
                    <a:pt x="4" y="87"/>
                    <a:pt x="8" y="107"/>
                    <a:pt x="23" y="115"/>
                  </a:cubicBezTo>
                  <a:cubicBezTo>
                    <a:pt x="29" y="118"/>
                    <a:pt x="37" y="121"/>
                    <a:pt x="43" y="120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37"/>
                    <a:pt x="46" y="149"/>
                    <a:pt x="48" y="159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D52BDFFD-951E-4530-928F-BBD6ECB6D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6883" y="6397998"/>
              <a:ext cx="554362" cy="419900"/>
            </a:xfrm>
            <a:custGeom>
              <a:avLst/>
              <a:gdLst>
                <a:gd name="T0" fmla="*/ 90 w 113"/>
                <a:gd name="T1" fmla="*/ 86 h 86"/>
                <a:gd name="T2" fmla="*/ 23 w 113"/>
                <a:gd name="T3" fmla="*/ 86 h 86"/>
                <a:gd name="T4" fmla="*/ 15 w 113"/>
                <a:gd name="T5" fmla="*/ 80 h 86"/>
                <a:gd name="T6" fmla="*/ 0 w 113"/>
                <a:gd name="T7" fmla="*/ 1 h 86"/>
                <a:gd name="T8" fmla="*/ 7 w 113"/>
                <a:gd name="T9" fmla="*/ 0 h 86"/>
                <a:gd name="T10" fmla="*/ 22 w 113"/>
                <a:gd name="T11" fmla="*/ 79 h 86"/>
                <a:gd name="T12" fmla="*/ 23 w 113"/>
                <a:gd name="T13" fmla="*/ 79 h 86"/>
                <a:gd name="T14" fmla="*/ 90 w 113"/>
                <a:gd name="T15" fmla="*/ 79 h 86"/>
                <a:gd name="T16" fmla="*/ 91 w 113"/>
                <a:gd name="T17" fmla="*/ 79 h 86"/>
                <a:gd name="T18" fmla="*/ 106 w 113"/>
                <a:gd name="T19" fmla="*/ 0 h 86"/>
                <a:gd name="T20" fmla="*/ 113 w 113"/>
                <a:gd name="T21" fmla="*/ 1 h 86"/>
                <a:gd name="T22" fmla="*/ 97 w 113"/>
                <a:gd name="T23" fmla="*/ 80 h 86"/>
                <a:gd name="T24" fmla="*/ 90 w 113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86">
                  <a:moveTo>
                    <a:pt x="90" y="86"/>
                  </a:moveTo>
                  <a:cubicBezTo>
                    <a:pt x="23" y="86"/>
                    <a:pt x="23" y="86"/>
                    <a:pt x="23" y="86"/>
                  </a:cubicBezTo>
                  <a:cubicBezTo>
                    <a:pt x="19" y="86"/>
                    <a:pt x="16" y="83"/>
                    <a:pt x="15" y="8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79"/>
                    <a:pt x="22" y="79"/>
                    <a:pt x="23" y="79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0" y="79"/>
                    <a:pt x="91" y="79"/>
                    <a:pt x="91" y="79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3"/>
                    <a:pt x="94" y="86"/>
                    <a:pt x="90" y="86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CA53F946-D9AC-47CF-8532-34439728F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370" y="6280049"/>
              <a:ext cx="585029" cy="127385"/>
            </a:xfrm>
            <a:custGeom>
              <a:avLst/>
              <a:gdLst>
                <a:gd name="T0" fmla="*/ 4 w 119"/>
                <a:gd name="T1" fmla="*/ 0 h 26"/>
                <a:gd name="T2" fmla="*/ 116 w 119"/>
                <a:gd name="T3" fmla="*/ 0 h 26"/>
                <a:gd name="T4" fmla="*/ 119 w 119"/>
                <a:gd name="T5" fmla="*/ 5 h 26"/>
                <a:gd name="T6" fmla="*/ 119 w 119"/>
                <a:gd name="T7" fmla="*/ 22 h 26"/>
                <a:gd name="T8" fmla="*/ 116 w 119"/>
                <a:gd name="T9" fmla="*/ 26 h 26"/>
                <a:gd name="T10" fmla="*/ 4 w 119"/>
                <a:gd name="T11" fmla="*/ 26 h 26"/>
                <a:gd name="T12" fmla="*/ 0 w 119"/>
                <a:gd name="T13" fmla="*/ 22 h 26"/>
                <a:gd name="T14" fmla="*/ 0 w 119"/>
                <a:gd name="T15" fmla="*/ 5 h 26"/>
                <a:gd name="T16" fmla="*/ 4 w 11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26">
                  <a:moveTo>
                    <a:pt x="4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19" y="2"/>
                    <a:pt x="119" y="5"/>
                  </a:cubicBezTo>
                  <a:cubicBezTo>
                    <a:pt x="119" y="22"/>
                    <a:pt x="119" y="22"/>
                    <a:pt x="119" y="22"/>
                  </a:cubicBezTo>
                  <a:cubicBezTo>
                    <a:pt x="119" y="24"/>
                    <a:pt x="118" y="26"/>
                    <a:pt x="116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2" y="26"/>
                    <a:pt x="0" y="24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02702F53-BBCE-4562-9DCF-5E8F7793EB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55652" y="6270613"/>
              <a:ext cx="599183" cy="146257"/>
            </a:xfrm>
            <a:custGeom>
              <a:avLst/>
              <a:gdLst>
                <a:gd name="T0" fmla="*/ 117 w 122"/>
                <a:gd name="T1" fmla="*/ 30 h 30"/>
                <a:gd name="T2" fmla="*/ 5 w 122"/>
                <a:gd name="T3" fmla="*/ 30 h 30"/>
                <a:gd name="T4" fmla="*/ 0 w 122"/>
                <a:gd name="T5" fmla="*/ 24 h 30"/>
                <a:gd name="T6" fmla="*/ 0 w 122"/>
                <a:gd name="T7" fmla="*/ 7 h 30"/>
                <a:gd name="T8" fmla="*/ 5 w 122"/>
                <a:gd name="T9" fmla="*/ 0 h 30"/>
                <a:gd name="T10" fmla="*/ 117 w 122"/>
                <a:gd name="T11" fmla="*/ 0 h 30"/>
                <a:gd name="T12" fmla="*/ 122 w 122"/>
                <a:gd name="T13" fmla="*/ 7 h 30"/>
                <a:gd name="T14" fmla="*/ 122 w 122"/>
                <a:gd name="T15" fmla="*/ 24 h 30"/>
                <a:gd name="T16" fmla="*/ 117 w 122"/>
                <a:gd name="T17" fmla="*/ 30 h 30"/>
                <a:gd name="T18" fmla="*/ 5 w 122"/>
                <a:gd name="T19" fmla="*/ 4 h 30"/>
                <a:gd name="T20" fmla="*/ 3 w 122"/>
                <a:gd name="T21" fmla="*/ 7 h 30"/>
                <a:gd name="T22" fmla="*/ 3 w 122"/>
                <a:gd name="T23" fmla="*/ 24 h 30"/>
                <a:gd name="T24" fmla="*/ 5 w 122"/>
                <a:gd name="T25" fmla="*/ 27 h 30"/>
                <a:gd name="T26" fmla="*/ 117 w 122"/>
                <a:gd name="T27" fmla="*/ 27 h 30"/>
                <a:gd name="T28" fmla="*/ 119 w 122"/>
                <a:gd name="T29" fmla="*/ 24 h 30"/>
                <a:gd name="T30" fmla="*/ 119 w 122"/>
                <a:gd name="T31" fmla="*/ 7 h 30"/>
                <a:gd name="T32" fmla="*/ 117 w 122"/>
                <a:gd name="T33" fmla="*/ 4 h 30"/>
                <a:gd name="T34" fmla="*/ 5 w 122"/>
                <a:gd name="T35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30">
                  <a:moveTo>
                    <a:pt x="117" y="30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2" y="30"/>
                    <a:pt x="0" y="27"/>
                    <a:pt x="0" y="2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0" y="0"/>
                    <a:pt x="122" y="3"/>
                    <a:pt x="122" y="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7"/>
                    <a:pt x="120" y="30"/>
                    <a:pt x="117" y="30"/>
                  </a:cubicBezTo>
                  <a:close/>
                  <a:moveTo>
                    <a:pt x="5" y="4"/>
                  </a:moveTo>
                  <a:cubicBezTo>
                    <a:pt x="4" y="4"/>
                    <a:pt x="3" y="5"/>
                    <a:pt x="3" y="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4" y="27"/>
                    <a:pt x="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7"/>
                    <a:pt x="119" y="25"/>
                    <a:pt x="119" y="24"/>
                  </a:cubicBezTo>
                  <a:cubicBezTo>
                    <a:pt x="119" y="7"/>
                    <a:pt x="119" y="7"/>
                    <a:pt x="119" y="7"/>
                  </a:cubicBezTo>
                  <a:cubicBezTo>
                    <a:pt x="119" y="5"/>
                    <a:pt x="118" y="4"/>
                    <a:pt x="117" y="4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BA2ED826-7F91-4E78-9698-0B75A80F2C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55652" y="6270613"/>
              <a:ext cx="599183" cy="146257"/>
            </a:xfrm>
            <a:custGeom>
              <a:avLst/>
              <a:gdLst>
                <a:gd name="T0" fmla="*/ 117 w 122"/>
                <a:gd name="T1" fmla="*/ 30 h 30"/>
                <a:gd name="T2" fmla="*/ 5 w 122"/>
                <a:gd name="T3" fmla="*/ 30 h 30"/>
                <a:gd name="T4" fmla="*/ 0 w 122"/>
                <a:gd name="T5" fmla="*/ 24 h 30"/>
                <a:gd name="T6" fmla="*/ 0 w 122"/>
                <a:gd name="T7" fmla="*/ 7 h 30"/>
                <a:gd name="T8" fmla="*/ 5 w 122"/>
                <a:gd name="T9" fmla="*/ 0 h 30"/>
                <a:gd name="T10" fmla="*/ 117 w 122"/>
                <a:gd name="T11" fmla="*/ 0 h 30"/>
                <a:gd name="T12" fmla="*/ 122 w 122"/>
                <a:gd name="T13" fmla="*/ 7 h 30"/>
                <a:gd name="T14" fmla="*/ 122 w 122"/>
                <a:gd name="T15" fmla="*/ 24 h 30"/>
                <a:gd name="T16" fmla="*/ 117 w 122"/>
                <a:gd name="T17" fmla="*/ 30 h 30"/>
                <a:gd name="T18" fmla="*/ 5 w 122"/>
                <a:gd name="T19" fmla="*/ 3 h 30"/>
                <a:gd name="T20" fmla="*/ 3 w 122"/>
                <a:gd name="T21" fmla="*/ 7 h 30"/>
                <a:gd name="T22" fmla="*/ 3 w 122"/>
                <a:gd name="T23" fmla="*/ 24 h 30"/>
                <a:gd name="T24" fmla="*/ 5 w 122"/>
                <a:gd name="T25" fmla="*/ 27 h 30"/>
                <a:gd name="T26" fmla="*/ 117 w 122"/>
                <a:gd name="T27" fmla="*/ 27 h 30"/>
                <a:gd name="T28" fmla="*/ 119 w 122"/>
                <a:gd name="T29" fmla="*/ 24 h 30"/>
                <a:gd name="T30" fmla="*/ 119 w 122"/>
                <a:gd name="T31" fmla="*/ 7 h 30"/>
                <a:gd name="T32" fmla="*/ 117 w 122"/>
                <a:gd name="T33" fmla="*/ 3 h 30"/>
                <a:gd name="T34" fmla="*/ 5 w 122"/>
                <a:gd name="T3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30">
                  <a:moveTo>
                    <a:pt x="117" y="30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2" y="30"/>
                    <a:pt x="0" y="27"/>
                    <a:pt x="0" y="2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0" y="0"/>
                    <a:pt x="122" y="3"/>
                    <a:pt x="122" y="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7"/>
                    <a:pt x="120" y="30"/>
                    <a:pt x="117" y="30"/>
                  </a:cubicBezTo>
                  <a:close/>
                  <a:moveTo>
                    <a:pt x="5" y="3"/>
                  </a:moveTo>
                  <a:cubicBezTo>
                    <a:pt x="4" y="3"/>
                    <a:pt x="3" y="5"/>
                    <a:pt x="3" y="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6"/>
                    <a:pt x="4" y="27"/>
                    <a:pt x="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7"/>
                    <a:pt x="119" y="26"/>
                    <a:pt x="119" y="24"/>
                  </a:cubicBezTo>
                  <a:cubicBezTo>
                    <a:pt x="119" y="7"/>
                    <a:pt x="119" y="7"/>
                    <a:pt x="119" y="7"/>
                  </a:cubicBezTo>
                  <a:cubicBezTo>
                    <a:pt x="119" y="5"/>
                    <a:pt x="118" y="3"/>
                    <a:pt x="117" y="3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ED965F91-37B2-4AC1-ACAE-7DC8DC2538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6216" y="6265895"/>
              <a:ext cx="618055" cy="160411"/>
            </a:xfrm>
            <a:custGeom>
              <a:avLst/>
              <a:gdLst>
                <a:gd name="T0" fmla="*/ 119 w 126"/>
                <a:gd name="T1" fmla="*/ 33 h 33"/>
                <a:gd name="T2" fmla="*/ 7 w 126"/>
                <a:gd name="T3" fmla="*/ 33 h 33"/>
                <a:gd name="T4" fmla="*/ 0 w 126"/>
                <a:gd name="T5" fmla="*/ 25 h 33"/>
                <a:gd name="T6" fmla="*/ 0 w 126"/>
                <a:gd name="T7" fmla="*/ 8 h 33"/>
                <a:gd name="T8" fmla="*/ 7 w 126"/>
                <a:gd name="T9" fmla="*/ 0 h 33"/>
                <a:gd name="T10" fmla="*/ 119 w 126"/>
                <a:gd name="T11" fmla="*/ 0 h 33"/>
                <a:gd name="T12" fmla="*/ 126 w 126"/>
                <a:gd name="T13" fmla="*/ 8 h 33"/>
                <a:gd name="T14" fmla="*/ 126 w 126"/>
                <a:gd name="T15" fmla="*/ 25 h 33"/>
                <a:gd name="T16" fmla="*/ 119 w 126"/>
                <a:gd name="T17" fmla="*/ 33 h 33"/>
                <a:gd name="T18" fmla="*/ 7 w 126"/>
                <a:gd name="T19" fmla="*/ 6 h 33"/>
                <a:gd name="T20" fmla="*/ 7 w 126"/>
                <a:gd name="T21" fmla="*/ 8 h 33"/>
                <a:gd name="T22" fmla="*/ 7 w 126"/>
                <a:gd name="T23" fmla="*/ 25 h 33"/>
                <a:gd name="T24" fmla="*/ 7 w 126"/>
                <a:gd name="T25" fmla="*/ 26 h 33"/>
                <a:gd name="T26" fmla="*/ 119 w 126"/>
                <a:gd name="T27" fmla="*/ 26 h 33"/>
                <a:gd name="T28" fmla="*/ 119 w 126"/>
                <a:gd name="T29" fmla="*/ 25 h 33"/>
                <a:gd name="T30" fmla="*/ 119 w 126"/>
                <a:gd name="T31" fmla="*/ 8 h 33"/>
                <a:gd name="T32" fmla="*/ 119 w 126"/>
                <a:gd name="T33" fmla="*/ 6 h 33"/>
                <a:gd name="T34" fmla="*/ 7 w 126"/>
                <a:gd name="T3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6" h="33">
                  <a:moveTo>
                    <a:pt x="119" y="33"/>
                  </a:moveTo>
                  <a:cubicBezTo>
                    <a:pt x="7" y="33"/>
                    <a:pt x="7" y="33"/>
                    <a:pt x="7" y="33"/>
                  </a:cubicBezTo>
                  <a:cubicBezTo>
                    <a:pt x="3" y="33"/>
                    <a:pt x="0" y="29"/>
                    <a:pt x="0" y="2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126" y="29"/>
                    <a:pt x="123" y="33"/>
                    <a:pt x="119" y="33"/>
                  </a:cubicBezTo>
                  <a:close/>
                  <a:moveTo>
                    <a:pt x="7" y="6"/>
                  </a:moveTo>
                  <a:cubicBezTo>
                    <a:pt x="7" y="6"/>
                    <a:pt x="7" y="7"/>
                    <a:pt x="7" y="8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19" y="26"/>
                    <a:pt x="119" y="26"/>
                    <a:pt x="119" y="25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9" y="7"/>
                    <a:pt x="119" y="6"/>
                    <a:pt x="119" y="6"/>
                  </a:cubicBezTo>
                  <a:lnTo>
                    <a:pt x="7" y="6"/>
                  </a:ln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E7B848E3-A093-462D-A596-BD2341B88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1140" y="5937995"/>
              <a:ext cx="47180" cy="18872"/>
            </a:xfrm>
            <a:custGeom>
              <a:avLst/>
              <a:gdLst>
                <a:gd name="T0" fmla="*/ 2 w 10"/>
                <a:gd name="T1" fmla="*/ 3 h 4"/>
                <a:gd name="T2" fmla="*/ 8 w 10"/>
                <a:gd name="T3" fmla="*/ 4 h 4"/>
                <a:gd name="T4" fmla="*/ 8 w 10"/>
                <a:gd name="T5" fmla="*/ 1 h 4"/>
                <a:gd name="T6" fmla="*/ 2 w 10"/>
                <a:gd name="T7" fmla="*/ 0 h 4"/>
                <a:gd name="T8" fmla="*/ 2 w 10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2" y="3"/>
                  </a:moveTo>
                  <a:cubicBezTo>
                    <a:pt x="4" y="3"/>
                    <a:pt x="6" y="3"/>
                    <a:pt x="8" y="4"/>
                  </a:cubicBezTo>
                  <a:cubicBezTo>
                    <a:pt x="10" y="4"/>
                    <a:pt x="10" y="1"/>
                    <a:pt x="8" y="1"/>
                  </a:cubicBezTo>
                  <a:cubicBezTo>
                    <a:pt x="6" y="0"/>
                    <a:pt x="4" y="0"/>
                    <a:pt x="2" y="0"/>
                  </a:cubicBezTo>
                  <a:cubicBezTo>
                    <a:pt x="0" y="0"/>
                    <a:pt x="0" y="3"/>
                    <a:pt x="2" y="3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8BECED52-DBDE-4561-842C-C75106B9F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320" y="5824764"/>
              <a:ext cx="16513" cy="28308"/>
            </a:xfrm>
            <a:custGeom>
              <a:avLst/>
              <a:gdLst>
                <a:gd name="T0" fmla="*/ 0 w 3"/>
                <a:gd name="T1" fmla="*/ 2 h 6"/>
                <a:gd name="T2" fmla="*/ 0 w 3"/>
                <a:gd name="T3" fmla="*/ 4 h 6"/>
                <a:gd name="T4" fmla="*/ 3 w 3"/>
                <a:gd name="T5" fmla="*/ 4 h 6"/>
                <a:gd name="T6" fmla="*/ 3 w 3"/>
                <a:gd name="T7" fmla="*/ 2 h 6"/>
                <a:gd name="T8" fmla="*/ 0 w 3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2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6"/>
                    <a:pt x="3" y="6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35596C2F-4282-4E32-98ED-012F719D0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422" y="5942713"/>
              <a:ext cx="44821" cy="33026"/>
            </a:xfrm>
            <a:custGeom>
              <a:avLst/>
              <a:gdLst>
                <a:gd name="T0" fmla="*/ 3 w 9"/>
                <a:gd name="T1" fmla="*/ 6 h 7"/>
                <a:gd name="T2" fmla="*/ 7 w 9"/>
                <a:gd name="T3" fmla="*/ 4 h 7"/>
                <a:gd name="T4" fmla="*/ 5 w 9"/>
                <a:gd name="T5" fmla="*/ 1 h 7"/>
                <a:gd name="T6" fmla="*/ 1 w 9"/>
                <a:gd name="T7" fmla="*/ 3 h 7"/>
                <a:gd name="T8" fmla="*/ 3 w 9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3" y="6"/>
                  </a:moveTo>
                  <a:cubicBezTo>
                    <a:pt x="4" y="5"/>
                    <a:pt x="6" y="5"/>
                    <a:pt x="7" y="4"/>
                  </a:cubicBezTo>
                  <a:cubicBezTo>
                    <a:pt x="9" y="3"/>
                    <a:pt x="7" y="0"/>
                    <a:pt x="5" y="1"/>
                  </a:cubicBezTo>
                  <a:cubicBezTo>
                    <a:pt x="4" y="2"/>
                    <a:pt x="3" y="3"/>
                    <a:pt x="1" y="3"/>
                  </a:cubicBezTo>
                  <a:cubicBezTo>
                    <a:pt x="0" y="4"/>
                    <a:pt x="1" y="7"/>
                    <a:pt x="3" y="6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E45EB7F4-1F49-415E-9663-2F7E1940B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0576" y="6112561"/>
              <a:ext cx="42462" cy="40103"/>
            </a:xfrm>
            <a:custGeom>
              <a:avLst/>
              <a:gdLst>
                <a:gd name="T0" fmla="*/ 3 w 9"/>
                <a:gd name="T1" fmla="*/ 7 h 8"/>
                <a:gd name="T2" fmla="*/ 8 w 9"/>
                <a:gd name="T3" fmla="*/ 3 h 8"/>
                <a:gd name="T4" fmla="*/ 6 w 9"/>
                <a:gd name="T5" fmla="*/ 1 h 8"/>
                <a:gd name="T6" fmla="*/ 1 w 9"/>
                <a:gd name="T7" fmla="*/ 4 h 8"/>
                <a:gd name="T8" fmla="*/ 3 w 9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3" y="7"/>
                  </a:moveTo>
                  <a:cubicBezTo>
                    <a:pt x="5" y="6"/>
                    <a:pt x="6" y="5"/>
                    <a:pt x="8" y="3"/>
                  </a:cubicBezTo>
                  <a:cubicBezTo>
                    <a:pt x="9" y="2"/>
                    <a:pt x="8" y="0"/>
                    <a:pt x="6" y="1"/>
                  </a:cubicBezTo>
                  <a:cubicBezTo>
                    <a:pt x="5" y="2"/>
                    <a:pt x="3" y="3"/>
                    <a:pt x="1" y="4"/>
                  </a:cubicBezTo>
                  <a:cubicBezTo>
                    <a:pt x="0" y="5"/>
                    <a:pt x="1" y="8"/>
                    <a:pt x="3" y="7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05">
              <a:extLst>
                <a:ext uri="{FF2B5EF4-FFF2-40B4-BE49-F238E27FC236}">
                  <a16:creationId xmlns:a16="http://schemas.microsoft.com/office/drawing/2014/main" id="{66689F0A-D720-4429-862E-F21E09CBD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6319" y="5994611"/>
              <a:ext cx="37744" cy="30667"/>
            </a:xfrm>
            <a:custGeom>
              <a:avLst/>
              <a:gdLst>
                <a:gd name="T0" fmla="*/ 2 w 8"/>
                <a:gd name="T1" fmla="*/ 4 h 6"/>
                <a:gd name="T2" fmla="*/ 6 w 8"/>
                <a:gd name="T3" fmla="*/ 5 h 6"/>
                <a:gd name="T4" fmla="*/ 7 w 8"/>
                <a:gd name="T5" fmla="*/ 2 h 6"/>
                <a:gd name="T6" fmla="*/ 3 w 8"/>
                <a:gd name="T7" fmla="*/ 1 h 6"/>
                <a:gd name="T8" fmla="*/ 2 w 8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2" y="4"/>
                  </a:moveTo>
                  <a:cubicBezTo>
                    <a:pt x="3" y="5"/>
                    <a:pt x="5" y="5"/>
                    <a:pt x="6" y="5"/>
                  </a:cubicBezTo>
                  <a:cubicBezTo>
                    <a:pt x="8" y="6"/>
                    <a:pt x="8" y="3"/>
                    <a:pt x="7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06">
              <a:extLst>
                <a:ext uri="{FF2B5EF4-FFF2-40B4-BE49-F238E27FC236}">
                  <a16:creationId xmlns:a16="http://schemas.microsoft.com/office/drawing/2014/main" id="{78B627E6-2C94-489B-9F06-FBDB8D101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9551" y="6070099"/>
              <a:ext cx="33026" cy="28308"/>
            </a:xfrm>
            <a:custGeom>
              <a:avLst/>
              <a:gdLst>
                <a:gd name="T0" fmla="*/ 2 w 7"/>
                <a:gd name="T1" fmla="*/ 4 h 6"/>
                <a:gd name="T2" fmla="*/ 4 w 7"/>
                <a:gd name="T3" fmla="*/ 4 h 6"/>
                <a:gd name="T4" fmla="*/ 6 w 7"/>
                <a:gd name="T5" fmla="*/ 2 h 6"/>
                <a:gd name="T6" fmla="*/ 2 w 7"/>
                <a:gd name="T7" fmla="*/ 0 h 6"/>
                <a:gd name="T8" fmla="*/ 2 w 7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2" y="4"/>
                  </a:moveTo>
                  <a:cubicBezTo>
                    <a:pt x="3" y="4"/>
                    <a:pt x="3" y="4"/>
                    <a:pt x="4" y="4"/>
                  </a:cubicBezTo>
                  <a:cubicBezTo>
                    <a:pt x="5" y="6"/>
                    <a:pt x="7" y="4"/>
                    <a:pt x="6" y="2"/>
                  </a:cubicBezTo>
                  <a:cubicBezTo>
                    <a:pt x="5" y="1"/>
                    <a:pt x="3" y="1"/>
                    <a:pt x="2" y="0"/>
                  </a:cubicBezTo>
                  <a:cubicBezTo>
                    <a:pt x="0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7">
              <a:extLst>
                <a:ext uri="{FF2B5EF4-FFF2-40B4-BE49-F238E27FC236}">
                  <a16:creationId xmlns:a16="http://schemas.microsoft.com/office/drawing/2014/main" id="{A8079476-B8BF-455A-A837-56EF74F49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294" y="6147945"/>
              <a:ext cx="25949" cy="49539"/>
            </a:xfrm>
            <a:custGeom>
              <a:avLst/>
              <a:gdLst>
                <a:gd name="T0" fmla="*/ 1 w 5"/>
                <a:gd name="T1" fmla="*/ 2 h 10"/>
                <a:gd name="T2" fmla="*/ 1 w 5"/>
                <a:gd name="T3" fmla="*/ 8 h 10"/>
                <a:gd name="T4" fmla="*/ 4 w 5"/>
                <a:gd name="T5" fmla="*/ 7 h 10"/>
                <a:gd name="T6" fmla="*/ 4 w 5"/>
                <a:gd name="T7" fmla="*/ 3 h 10"/>
                <a:gd name="T8" fmla="*/ 1 w 5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0">
                  <a:moveTo>
                    <a:pt x="1" y="2"/>
                  </a:moveTo>
                  <a:cubicBezTo>
                    <a:pt x="0" y="4"/>
                    <a:pt x="1" y="6"/>
                    <a:pt x="1" y="8"/>
                  </a:cubicBezTo>
                  <a:cubicBezTo>
                    <a:pt x="2" y="10"/>
                    <a:pt x="5" y="8"/>
                    <a:pt x="4" y="7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1"/>
                    <a:pt x="1" y="0"/>
                    <a:pt x="1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8">
              <a:extLst>
                <a:ext uri="{FF2B5EF4-FFF2-40B4-BE49-F238E27FC236}">
                  <a16:creationId xmlns:a16="http://schemas.microsoft.com/office/drawing/2014/main" id="{7633BB28-20E0-472A-BF48-84BC3CEA6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423" y="6143227"/>
              <a:ext cx="40103" cy="23590"/>
            </a:xfrm>
            <a:custGeom>
              <a:avLst/>
              <a:gdLst>
                <a:gd name="T0" fmla="*/ 2 w 8"/>
                <a:gd name="T1" fmla="*/ 4 h 5"/>
                <a:gd name="T2" fmla="*/ 5 w 8"/>
                <a:gd name="T3" fmla="*/ 4 h 5"/>
                <a:gd name="T4" fmla="*/ 6 w 8"/>
                <a:gd name="T5" fmla="*/ 1 h 5"/>
                <a:gd name="T6" fmla="*/ 3 w 8"/>
                <a:gd name="T7" fmla="*/ 1 h 5"/>
                <a:gd name="T8" fmla="*/ 2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2" y="4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7" y="5"/>
                    <a:pt x="8" y="2"/>
                    <a:pt x="6" y="1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9">
              <a:extLst>
                <a:ext uri="{FF2B5EF4-FFF2-40B4-BE49-F238E27FC236}">
                  <a16:creationId xmlns:a16="http://schemas.microsoft.com/office/drawing/2014/main" id="{8494AA34-D928-40A4-BF1E-BD1B74897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9398" y="6001688"/>
              <a:ext cx="30667" cy="37744"/>
            </a:xfrm>
            <a:custGeom>
              <a:avLst/>
              <a:gdLst>
                <a:gd name="T0" fmla="*/ 0 w 6"/>
                <a:gd name="T1" fmla="*/ 2 h 8"/>
                <a:gd name="T2" fmla="*/ 2 w 6"/>
                <a:gd name="T3" fmla="*/ 7 h 8"/>
                <a:gd name="T4" fmla="*/ 4 w 6"/>
                <a:gd name="T5" fmla="*/ 4 h 8"/>
                <a:gd name="T6" fmla="*/ 3 w 6"/>
                <a:gd name="T7" fmla="*/ 2 h 8"/>
                <a:gd name="T8" fmla="*/ 0 w 6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2"/>
                  </a:moveTo>
                  <a:cubicBezTo>
                    <a:pt x="0" y="4"/>
                    <a:pt x="0" y="6"/>
                    <a:pt x="2" y="7"/>
                  </a:cubicBezTo>
                  <a:cubicBezTo>
                    <a:pt x="3" y="8"/>
                    <a:pt x="6" y="6"/>
                    <a:pt x="4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10">
              <a:extLst>
                <a:ext uri="{FF2B5EF4-FFF2-40B4-BE49-F238E27FC236}">
                  <a16:creationId xmlns:a16="http://schemas.microsoft.com/office/drawing/2014/main" id="{EB546EDA-1B47-4274-84EE-58B0A2CF0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5808" y="5893175"/>
              <a:ext cx="23590" cy="37744"/>
            </a:xfrm>
            <a:custGeom>
              <a:avLst/>
              <a:gdLst>
                <a:gd name="T0" fmla="*/ 1 w 5"/>
                <a:gd name="T1" fmla="*/ 2 h 8"/>
                <a:gd name="T2" fmla="*/ 0 w 5"/>
                <a:gd name="T3" fmla="*/ 6 h 8"/>
                <a:gd name="T4" fmla="*/ 3 w 5"/>
                <a:gd name="T5" fmla="*/ 5 h 8"/>
                <a:gd name="T6" fmla="*/ 4 w 5"/>
                <a:gd name="T7" fmla="*/ 4 h 8"/>
                <a:gd name="T8" fmla="*/ 1 w 5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1" y="2"/>
                  </a:moveTo>
                  <a:cubicBezTo>
                    <a:pt x="0" y="3"/>
                    <a:pt x="0" y="4"/>
                    <a:pt x="0" y="6"/>
                  </a:cubicBezTo>
                  <a:cubicBezTo>
                    <a:pt x="1" y="8"/>
                    <a:pt x="4" y="7"/>
                    <a:pt x="3" y="5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5" y="2"/>
                    <a:pt x="2" y="0"/>
                    <a:pt x="1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11">
              <a:extLst>
                <a:ext uri="{FF2B5EF4-FFF2-40B4-BE49-F238E27FC236}">
                  <a16:creationId xmlns:a16="http://schemas.microsoft.com/office/drawing/2014/main" id="{31FC8B80-B3BC-4E5E-90C0-2503C7598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3090" y="5937995"/>
              <a:ext cx="16513" cy="33026"/>
            </a:xfrm>
            <a:custGeom>
              <a:avLst/>
              <a:gdLst>
                <a:gd name="T0" fmla="*/ 0 w 3"/>
                <a:gd name="T1" fmla="*/ 2 h 7"/>
                <a:gd name="T2" fmla="*/ 0 w 3"/>
                <a:gd name="T3" fmla="*/ 5 h 7"/>
                <a:gd name="T4" fmla="*/ 3 w 3"/>
                <a:gd name="T5" fmla="*/ 5 h 7"/>
                <a:gd name="T6" fmla="*/ 3 w 3"/>
                <a:gd name="T7" fmla="*/ 2 h 7"/>
                <a:gd name="T8" fmla="*/ 0 w 3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2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7"/>
                    <a:pt x="3" y="5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12">
              <a:extLst>
                <a:ext uri="{FF2B5EF4-FFF2-40B4-BE49-F238E27FC236}">
                  <a16:creationId xmlns:a16="http://schemas.microsoft.com/office/drawing/2014/main" id="{D67BA061-711B-441B-ABB6-054DD345F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2115" y="5902611"/>
              <a:ext cx="35385" cy="35385"/>
            </a:xfrm>
            <a:custGeom>
              <a:avLst/>
              <a:gdLst>
                <a:gd name="T0" fmla="*/ 2 w 7"/>
                <a:gd name="T1" fmla="*/ 4 h 7"/>
                <a:gd name="T2" fmla="*/ 4 w 7"/>
                <a:gd name="T3" fmla="*/ 6 h 7"/>
                <a:gd name="T4" fmla="*/ 6 w 7"/>
                <a:gd name="T5" fmla="*/ 3 h 7"/>
                <a:gd name="T6" fmla="*/ 4 w 7"/>
                <a:gd name="T7" fmla="*/ 1 h 7"/>
                <a:gd name="T8" fmla="*/ 2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2" y="4"/>
                  </a:moveTo>
                  <a:cubicBezTo>
                    <a:pt x="3" y="5"/>
                    <a:pt x="3" y="5"/>
                    <a:pt x="4" y="6"/>
                  </a:cubicBezTo>
                  <a:cubicBezTo>
                    <a:pt x="6" y="7"/>
                    <a:pt x="7" y="4"/>
                    <a:pt x="6" y="3"/>
                  </a:cubicBezTo>
                  <a:cubicBezTo>
                    <a:pt x="5" y="2"/>
                    <a:pt x="4" y="2"/>
                    <a:pt x="4" y="1"/>
                  </a:cubicBezTo>
                  <a:cubicBezTo>
                    <a:pt x="2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13">
              <a:extLst>
                <a:ext uri="{FF2B5EF4-FFF2-40B4-BE49-F238E27FC236}">
                  <a16:creationId xmlns:a16="http://schemas.microsoft.com/office/drawing/2014/main" id="{5AB994DB-BB72-48A8-820B-C9C3902DD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423" y="5779943"/>
              <a:ext cx="30667" cy="40103"/>
            </a:xfrm>
            <a:custGeom>
              <a:avLst/>
              <a:gdLst>
                <a:gd name="T0" fmla="*/ 1 w 6"/>
                <a:gd name="T1" fmla="*/ 3 h 8"/>
                <a:gd name="T2" fmla="*/ 2 w 6"/>
                <a:gd name="T3" fmla="*/ 6 h 8"/>
                <a:gd name="T4" fmla="*/ 5 w 6"/>
                <a:gd name="T5" fmla="*/ 6 h 8"/>
                <a:gd name="T6" fmla="*/ 3 w 6"/>
                <a:gd name="T7" fmla="*/ 1 h 8"/>
                <a:gd name="T8" fmla="*/ 1 w 6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3"/>
                  </a:moveTo>
                  <a:cubicBezTo>
                    <a:pt x="2" y="4"/>
                    <a:pt x="2" y="5"/>
                    <a:pt x="2" y="6"/>
                  </a:cubicBezTo>
                  <a:cubicBezTo>
                    <a:pt x="2" y="8"/>
                    <a:pt x="6" y="8"/>
                    <a:pt x="5" y="6"/>
                  </a:cubicBezTo>
                  <a:cubicBezTo>
                    <a:pt x="5" y="4"/>
                    <a:pt x="5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4">
              <a:extLst>
                <a:ext uri="{FF2B5EF4-FFF2-40B4-BE49-F238E27FC236}">
                  <a16:creationId xmlns:a16="http://schemas.microsoft.com/office/drawing/2014/main" id="{B4208CEA-6F9A-4D95-922D-B379A43DC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5244" y="5739840"/>
              <a:ext cx="14154" cy="40103"/>
            </a:xfrm>
            <a:custGeom>
              <a:avLst/>
              <a:gdLst>
                <a:gd name="T0" fmla="*/ 0 w 3"/>
                <a:gd name="T1" fmla="*/ 2 h 8"/>
                <a:gd name="T2" fmla="*/ 0 w 3"/>
                <a:gd name="T3" fmla="*/ 6 h 8"/>
                <a:gd name="T4" fmla="*/ 3 w 3"/>
                <a:gd name="T5" fmla="*/ 6 h 8"/>
                <a:gd name="T6" fmla="*/ 3 w 3"/>
                <a:gd name="T7" fmla="*/ 2 h 8"/>
                <a:gd name="T8" fmla="*/ 0 w 3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8">
                  <a:moveTo>
                    <a:pt x="0" y="2"/>
                  </a:moveTo>
                  <a:cubicBezTo>
                    <a:pt x="0" y="3"/>
                    <a:pt x="0" y="5"/>
                    <a:pt x="0" y="6"/>
                  </a:cubicBezTo>
                  <a:cubicBezTo>
                    <a:pt x="0" y="8"/>
                    <a:pt x="3" y="8"/>
                    <a:pt x="3" y="6"/>
                  </a:cubicBezTo>
                  <a:cubicBezTo>
                    <a:pt x="3" y="5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15">
              <a:extLst>
                <a:ext uri="{FF2B5EF4-FFF2-40B4-BE49-F238E27FC236}">
                  <a16:creationId xmlns:a16="http://schemas.microsoft.com/office/drawing/2014/main" id="{62297F1D-08E7-41A2-A791-0427BDA4B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885" y="5824764"/>
              <a:ext cx="28308" cy="28308"/>
            </a:xfrm>
            <a:custGeom>
              <a:avLst/>
              <a:gdLst>
                <a:gd name="T0" fmla="*/ 1 w 6"/>
                <a:gd name="T1" fmla="*/ 3 h 6"/>
                <a:gd name="T2" fmla="*/ 3 w 6"/>
                <a:gd name="T3" fmla="*/ 5 h 6"/>
                <a:gd name="T4" fmla="*/ 5 w 6"/>
                <a:gd name="T5" fmla="*/ 2 h 6"/>
                <a:gd name="T6" fmla="*/ 4 w 6"/>
                <a:gd name="T7" fmla="*/ 1 h 6"/>
                <a:gd name="T8" fmla="*/ 1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3"/>
                  </a:moveTo>
                  <a:cubicBezTo>
                    <a:pt x="2" y="4"/>
                    <a:pt x="2" y="4"/>
                    <a:pt x="3" y="5"/>
                  </a:cubicBezTo>
                  <a:cubicBezTo>
                    <a:pt x="4" y="6"/>
                    <a:pt x="6" y="4"/>
                    <a:pt x="5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16">
              <a:extLst>
                <a:ext uri="{FF2B5EF4-FFF2-40B4-BE49-F238E27FC236}">
                  <a16:creationId xmlns:a16="http://schemas.microsoft.com/office/drawing/2014/main" id="{5DB9FEFE-F84D-4E22-8944-BABC452A5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4321" y="5730404"/>
              <a:ext cx="42462" cy="21231"/>
            </a:xfrm>
            <a:custGeom>
              <a:avLst/>
              <a:gdLst>
                <a:gd name="T0" fmla="*/ 2 w 9"/>
                <a:gd name="T1" fmla="*/ 4 h 4"/>
                <a:gd name="T2" fmla="*/ 7 w 9"/>
                <a:gd name="T3" fmla="*/ 4 h 4"/>
                <a:gd name="T4" fmla="*/ 7 w 9"/>
                <a:gd name="T5" fmla="*/ 1 h 4"/>
                <a:gd name="T6" fmla="*/ 2 w 9"/>
                <a:gd name="T7" fmla="*/ 1 h 4"/>
                <a:gd name="T8" fmla="*/ 2 w 9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2" y="4"/>
                  </a:moveTo>
                  <a:cubicBezTo>
                    <a:pt x="4" y="4"/>
                    <a:pt x="5" y="4"/>
                    <a:pt x="7" y="4"/>
                  </a:cubicBezTo>
                  <a:cubicBezTo>
                    <a:pt x="9" y="4"/>
                    <a:pt x="9" y="1"/>
                    <a:pt x="7" y="1"/>
                  </a:cubicBezTo>
                  <a:cubicBezTo>
                    <a:pt x="5" y="1"/>
                    <a:pt x="4" y="1"/>
                    <a:pt x="2" y="1"/>
                  </a:cubicBezTo>
                  <a:cubicBezTo>
                    <a:pt x="0" y="0"/>
                    <a:pt x="0" y="4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7">
              <a:extLst>
                <a:ext uri="{FF2B5EF4-FFF2-40B4-BE49-F238E27FC236}">
                  <a16:creationId xmlns:a16="http://schemas.microsoft.com/office/drawing/2014/main" id="{E19B36A6-8F8B-4D4F-ABD5-8E1996268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7911" y="5607737"/>
              <a:ext cx="40103" cy="40103"/>
            </a:xfrm>
            <a:custGeom>
              <a:avLst/>
              <a:gdLst>
                <a:gd name="T0" fmla="*/ 2 w 8"/>
                <a:gd name="T1" fmla="*/ 4 h 8"/>
                <a:gd name="T2" fmla="*/ 5 w 8"/>
                <a:gd name="T3" fmla="*/ 7 h 8"/>
                <a:gd name="T4" fmla="*/ 7 w 8"/>
                <a:gd name="T5" fmla="*/ 4 h 8"/>
                <a:gd name="T6" fmla="*/ 4 w 8"/>
                <a:gd name="T7" fmla="*/ 2 h 8"/>
                <a:gd name="T8" fmla="*/ 2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4"/>
                  </a:moveTo>
                  <a:cubicBezTo>
                    <a:pt x="3" y="5"/>
                    <a:pt x="4" y="6"/>
                    <a:pt x="5" y="7"/>
                  </a:cubicBezTo>
                  <a:cubicBezTo>
                    <a:pt x="6" y="8"/>
                    <a:pt x="8" y="6"/>
                    <a:pt x="7" y="4"/>
                  </a:cubicBezTo>
                  <a:cubicBezTo>
                    <a:pt x="6" y="3"/>
                    <a:pt x="5" y="2"/>
                    <a:pt x="4" y="2"/>
                  </a:cubicBezTo>
                  <a:cubicBezTo>
                    <a:pt x="3" y="0"/>
                    <a:pt x="0" y="2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8">
              <a:extLst>
                <a:ext uri="{FF2B5EF4-FFF2-40B4-BE49-F238E27FC236}">
                  <a16:creationId xmlns:a16="http://schemas.microsoft.com/office/drawing/2014/main" id="{F12BB8DD-168F-42FB-99D3-22E1E6400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322" y="5579429"/>
              <a:ext cx="14154" cy="44821"/>
            </a:xfrm>
            <a:custGeom>
              <a:avLst/>
              <a:gdLst>
                <a:gd name="T0" fmla="*/ 0 w 3"/>
                <a:gd name="T1" fmla="*/ 2 h 9"/>
                <a:gd name="T2" fmla="*/ 0 w 3"/>
                <a:gd name="T3" fmla="*/ 7 h 9"/>
                <a:gd name="T4" fmla="*/ 3 w 3"/>
                <a:gd name="T5" fmla="*/ 7 h 9"/>
                <a:gd name="T6" fmla="*/ 3 w 3"/>
                <a:gd name="T7" fmla="*/ 2 h 9"/>
                <a:gd name="T8" fmla="*/ 0 w 3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9">
                  <a:moveTo>
                    <a:pt x="0" y="2"/>
                  </a:moveTo>
                  <a:cubicBezTo>
                    <a:pt x="0" y="3"/>
                    <a:pt x="0" y="5"/>
                    <a:pt x="0" y="7"/>
                  </a:cubicBezTo>
                  <a:cubicBezTo>
                    <a:pt x="0" y="9"/>
                    <a:pt x="3" y="9"/>
                    <a:pt x="3" y="7"/>
                  </a:cubicBezTo>
                  <a:cubicBezTo>
                    <a:pt x="3" y="5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9">
              <a:extLst>
                <a:ext uri="{FF2B5EF4-FFF2-40B4-BE49-F238E27FC236}">
                  <a16:creationId xmlns:a16="http://schemas.microsoft.com/office/drawing/2014/main" id="{AD439B1F-C9D2-4BC6-9CD7-407DC75C7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5758" y="5706814"/>
              <a:ext cx="30667" cy="33026"/>
            </a:xfrm>
            <a:custGeom>
              <a:avLst/>
              <a:gdLst>
                <a:gd name="T0" fmla="*/ 4 w 6"/>
                <a:gd name="T1" fmla="*/ 5 h 7"/>
                <a:gd name="T2" fmla="*/ 5 w 6"/>
                <a:gd name="T3" fmla="*/ 3 h 7"/>
                <a:gd name="T4" fmla="*/ 2 w 6"/>
                <a:gd name="T5" fmla="*/ 1 h 7"/>
                <a:gd name="T6" fmla="*/ 1 w 6"/>
                <a:gd name="T7" fmla="*/ 3 h 7"/>
                <a:gd name="T8" fmla="*/ 4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4" y="5"/>
                  </a:moveTo>
                  <a:cubicBezTo>
                    <a:pt x="4" y="4"/>
                    <a:pt x="4" y="3"/>
                    <a:pt x="5" y="3"/>
                  </a:cubicBezTo>
                  <a:cubicBezTo>
                    <a:pt x="6" y="1"/>
                    <a:pt x="3" y="0"/>
                    <a:pt x="2" y="1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0" y="5"/>
                    <a:pt x="2" y="7"/>
                    <a:pt x="4" y="5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20">
              <a:extLst>
                <a:ext uri="{FF2B5EF4-FFF2-40B4-BE49-F238E27FC236}">
                  <a16:creationId xmlns:a16="http://schemas.microsoft.com/office/drawing/2014/main" id="{69E8E778-6D93-4328-8F0B-66B5F46E2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8578" y="5853072"/>
              <a:ext cx="37744" cy="30667"/>
            </a:xfrm>
            <a:custGeom>
              <a:avLst/>
              <a:gdLst>
                <a:gd name="T0" fmla="*/ 3 w 8"/>
                <a:gd name="T1" fmla="*/ 5 h 6"/>
                <a:gd name="T2" fmla="*/ 6 w 8"/>
                <a:gd name="T3" fmla="*/ 4 h 6"/>
                <a:gd name="T4" fmla="*/ 6 w 8"/>
                <a:gd name="T5" fmla="*/ 1 h 6"/>
                <a:gd name="T6" fmla="*/ 2 w 8"/>
                <a:gd name="T7" fmla="*/ 2 h 6"/>
                <a:gd name="T8" fmla="*/ 3 w 8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3" y="5"/>
                  </a:moveTo>
                  <a:cubicBezTo>
                    <a:pt x="4" y="5"/>
                    <a:pt x="5" y="5"/>
                    <a:pt x="6" y="4"/>
                  </a:cubicBezTo>
                  <a:cubicBezTo>
                    <a:pt x="8" y="3"/>
                    <a:pt x="7" y="0"/>
                    <a:pt x="6" y="1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0" y="3"/>
                    <a:pt x="1" y="6"/>
                    <a:pt x="3" y="5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21">
              <a:extLst>
                <a:ext uri="{FF2B5EF4-FFF2-40B4-BE49-F238E27FC236}">
                  <a16:creationId xmlns:a16="http://schemas.microsoft.com/office/drawing/2014/main" id="{ACB2F227-3B9F-48D4-9986-41ADE39AF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6989" y="5838918"/>
              <a:ext cx="37744" cy="18872"/>
            </a:xfrm>
            <a:custGeom>
              <a:avLst/>
              <a:gdLst>
                <a:gd name="T0" fmla="*/ 3 w 8"/>
                <a:gd name="T1" fmla="*/ 4 h 4"/>
                <a:gd name="T2" fmla="*/ 6 w 8"/>
                <a:gd name="T3" fmla="*/ 3 h 4"/>
                <a:gd name="T4" fmla="*/ 5 w 8"/>
                <a:gd name="T5" fmla="*/ 0 h 4"/>
                <a:gd name="T6" fmla="*/ 2 w 8"/>
                <a:gd name="T7" fmla="*/ 1 h 4"/>
                <a:gd name="T8" fmla="*/ 3 w 8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3" y="4"/>
                  </a:moveTo>
                  <a:cubicBezTo>
                    <a:pt x="4" y="4"/>
                    <a:pt x="5" y="4"/>
                    <a:pt x="6" y="3"/>
                  </a:cubicBezTo>
                  <a:cubicBezTo>
                    <a:pt x="8" y="3"/>
                    <a:pt x="7" y="0"/>
                    <a:pt x="5" y="0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1" y="4"/>
                    <a:pt x="3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22">
              <a:extLst>
                <a:ext uri="{FF2B5EF4-FFF2-40B4-BE49-F238E27FC236}">
                  <a16:creationId xmlns:a16="http://schemas.microsoft.com/office/drawing/2014/main" id="{7D971D2E-74ED-4499-89C6-87A73777A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322" y="5921482"/>
              <a:ext cx="14154" cy="21231"/>
            </a:xfrm>
            <a:custGeom>
              <a:avLst/>
              <a:gdLst>
                <a:gd name="T0" fmla="*/ 0 w 3"/>
                <a:gd name="T1" fmla="*/ 2 h 4"/>
                <a:gd name="T2" fmla="*/ 0 w 3"/>
                <a:gd name="T3" fmla="*/ 2 h 4"/>
                <a:gd name="T4" fmla="*/ 3 w 3"/>
                <a:gd name="T5" fmla="*/ 2 h 4"/>
                <a:gd name="T6" fmla="*/ 3 w 3"/>
                <a:gd name="T7" fmla="*/ 2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3" y="4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23">
              <a:extLst>
                <a:ext uri="{FF2B5EF4-FFF2-40B4-BE49-F238E27FC236}">
                  <a16:creationId xmlns:a16="http://schemas.microsoft.com/office/drawing/2014/main" id="{A9B0DFED-5777-43B2-B9B9-CEF66CF15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065" y="6138509"/>
              <a:ext cx="33026" cy="28308"/>
            </a:xfrm>
            <a:custGeom>
              <a:avLst/>
              <a:gdLst>
                <a:gd name="T0" fmla="*/ 3 w 7"/>
                <a:gd name="T1" fmla="*/ 5 h 6"/>
                <a:gd name="T2" fmla="*/ 5 w 7"/>
                <a:gd name="T3" fmla="*/ 4 h 6"/>
                <a:gd name="T4" fmla="*/ 4 w 7"/>
                <a:gd name="T5" fmla="*/ 1 h 6"/>
                <a:gd name="T6" fmla="*/ 2 w 7"/>
                <a:gd name="T7" fmla="*/ 3 h 6"/>
                <a:gd name="T8" fmla="*/ 3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3" y="5"/>
                  </a:moveTo>
                  <a:cubicBezTo>
                    <a:pt x="4" y="5"/>
                    <a:pt x="5" y="4"/>
                    <a:pt x="5" y="4"/>
                  </a:cubicBezTo>
                  <a:cubicBezTo>
                    <a:pt x="7" y="3"/>
                    <a:pt x="5" y="0"/>
                    <a:pt x="4" y="1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0" y="4"/>
                    <a:pt x="1" y="6"/>
                    <a:pt x="3" y="5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4">
              <a:extLst>
                <a:ext uri="{FF2B5EF4-FFF2-40B4-BE49-F238E27FC236}">
                  <a16:creationId xmlns:a16="http://schemas.microsoft.com/office/drawing/2014/main" id="{EBC6AB7F-7402-4292-8BE5-C9EC86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0629" y="6192766"/>
              <a:ext cx="47180" cy="33026"/>
            </a:xfrm>
            <a:custGeom>
              <a:avLst/>
              <a:gdLst>
                <a:gd name="T0" fmla="*/ 3 w 10"/>
                <a:gd name="T1" fmla="*/ 6 h 7"/>
                <a:gd name="T2" fmla="*/ 8 w 10"/>
                <a:gd name="T3" fmla="*/ 3 h 7"/>
                <a:gd name="T4" fmla="*/ 7 w 10"/>
                <a:gd name="T5" fmla="*/ 0 h 7"/>
                <a:gd name="T6" fmla="*/ 1 w 10"/>
                <a:gd name="T7" fmla="*/ 3 h 7"/>
                <a:gd name="T8" fmla="*/ 3 w 10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6"/>
                  </a:moveTo>
                  <a:cubicBezTo>
                    <a:pt x="5" y="4"/>
                    <a:pt x="6" y="4"/>
                    <a:pt x="8" y="3"/>
                  </a:cubicBezTo>
                  <a:cubicBezTo>
                    <a:pt x="10" y="3"/>
                    <a:pt x="9" y="0"/>
                    <a:pt x="7" y="0"/>
                  </a:cubicBezTo>
                  <a:cubicBezTo>
                    <a:pt x="5" y="1"/>
                    <a:pt x="3" y="2"/>
                    <a:pt x="1" y="3"/>
                  </a:cubicBezTo>
                  <a:cubicBezTo>
                    <a:pt x="0" y="5"/>
                    <a:pt x="2" y="7"/>
                    <a:pt x="3" y="6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25">
              <a:extLst>
                <a:ext uri="{FF2B5EF4-FFF2-40B4-BE49-F238E27FC236}">
                  <a16:creationId xmlns:a16="http://schemas.microsoft.com/office/drawing/2014/main" id="{CD76B9B0-2C9D-44A9-BA55-1E9AAFCAA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090" y="6211638"/>
              <a:ext cx="23590" cy="33026"/>
            </a:xfrm>
            <a:custGeom>
              <a:avLst/>
              <a:gdLst>
                <a:gd name="T0" fmla="*/ 1 w 5"/>
                <a:gd name="T1" fmla="*/ 4 h 7"/>
                <a:gd name="T2" fmla="*/ 1 w 5"/>
                <a:gd name="T3" fmla="*/ 5 h 7"/>
                <a:gd name="T4" fmla="*/ 4 w 5"/>
                <a:gd name="T5" fmla="*/ 3 h 7"/>
                <a:gd name="T6" fmla="*/ 3 w 5"/>
                <a:gd name="T7" fmla="*/ 2 h 7"/>
                <a:gd name="T8" fmla="*/ 1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1" y="4"/>
                  </a:moveTo>
                  <a:cubicBezTo>
                    <a:pt x="1" y="4"/>
                    <a:pt x="1" y="4"/>
                    <a:pt x="1" y="5"/>
                  </a:cubicBezTo>
                  <a:cubicBezTo>
                    <a:pt x="2" y="7"/>
                    <a:pt x="5" y="5"/>
                    <a:pt x="4" y="3"/>
                  </a:cubicBezTo>
                  <a:cubicBezTo>
                    <a:pt x="4" y="3"/>
                    <a:pt x="3" y="2"/>
                    <a:pt x="3" y="2"/>
                  </a:cubicBezTo>
                  <a:cubicBezTo>
                    <a:pt x="2" y="0"/>
                    <a:pt x="0" y="2"/>
                    <a:pt x="1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26">
              <a:extLst>
                <a:ext uri="{FF2B5EF4-FFF2-40B4-BE49-F238E27FC236}">
                  <a16:creationId xmlns:a16="http://schemas.microsoft.com/office/drawing/2014/main" id="{64974354-550C-4D3B-A42D-637ACC3C8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397" y="6225792"/>
              <a:ext cx="44821" cy="25949"/>
            </a:xfrm>
            <a:custGeom>
              <a:avLst/>
              <a:gdLst>
                <a:gd name="T0" fmla="*/ 2 w 9"/>
                <a:gd name="T1" fmla="*/ 4 h 5"/>
                <a:gd name="T2" fmla="*/ 7 w 9"/>
                <a:gd name="T3" fmla="*/ 5 h 5"/>
                <a:gd name="T4" fmla="*/ 6 w 9"/>
                <a:gd name="T5" fmla="*/ 2 h 5"/>
                <a:gd name="T6" fmla="*/ 3 w 9"/>
                <a:gd name="T7" fmla="*/ 1 h 5"/>
                <a:gd name="T8" fmla="*/ 2 w 9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2" y="4"/>
                  </a:moveTo>
                  <a:cubicBezTo>
                    <a:pt x="3" y="5"/>
                    <a:pt x="5" y="5"/>
                    <a:pt x="7" y="5"/>
                  </a:cubicBezTo>
                  <a:cubicBezTo>
                    <a:pt x="9" y="4"/>
                    <a:pt x="8" y="1"/>
                    <a:pt x="6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27">
              <a:extLst>
                <a:ext uri="{FF2B5EF4-FFF2-40B4-BE49-F238E27FC236}">
                  <a16:creationId xmlns:a16="http://schemas.microsoft.com/office/drawing/2014/main" id="{9F4DB3EE-809C-49C8-B058-97731487B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065" y="6079535"/>
              <a:ext cx="54257" cy="23590"/>
            </a:xfrm>
            <a:custGeom>
              <a:avLst/>
              <a:gdLst>
                <a:gd name="T0" fmla="*/ 2 w 11"/>
                <a:gd name="T1" fmla="*/ 4 h 5"/>
                <a:gd name="T2" fmla="*/ 9 w 11"/>
                <a:gd name="T3" fmla="*/ 4 h 5"/>
                <a:gd name="T4" fmla="*/ 9 w 11"/>
                <a:gd name="T5" fmla="*/ 0 h 5"/>
                <a:gd name="T6" fmla="*/ 2 w 11"/>
                <a:gd name="T7" fmla="*/ 1 h 5"/>
                <a:gd name="T8" fmla="*/ 2 w 1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2" y="4"/>
                  </a:moveTo>
                  <a:cubicBezTo>
                    <a:pt x="4" y="4"/>
                    <a:pt x="7" y="4"/>
                    <a:pt x="9" y="4"/>
                  </a:cubicBezTo>
                  <a:cubicBezTo>
                    <a:pt x="11" y="3"/>
                    <a:pt x="11" y="0"/>
                    <a:pt x="9" y="0"/>
                  </a:cubicBezTo>
                  <a:cubicBezTo>
                    <a:pt x="7" y="1"/>
                    <a:pt x="4" y="1"/>
                    <a:pt x="2" y="1"/>
                  </a:cubicBezTo>
                  <a:cubicBezTo>
                    <a:pt x="0" y="2"/>
                    <a:pt x="0" y="5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28">
              <a:extLst>
                <a:ext uri="{FF2B5EF4-FFF2-40B4-BE49-F238E27FC236}">
                  <a16:creationId xmlns:a16="http://schemas.microsoft.com/office/drawing/2014/main" id="{40580713-28BC-4688-807B-DE5210793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739" y="4928348"/>
              <a:ext cx="573234" cy="528413"/>
            </a:xfrm>
            <a:custGeom>
              <a:avLst/>
              <a:gdLst>
                <a:gd name="T0" fmla="*/ 12 w 117"/>
                <a:gd name="T1" fmla="*/ 103 h 108"/>
                <a:gd name="T2" fmla="*/ 112 w 117"/>
                <a:gd name="T3" fmla="*/ 12 h 108"/>
                <a:gd name="T4" fmla="*/ 105 w 117"/>
                <a:gd name="T5" fmla="*/ 5 h 108"/>
                <a:gd name="T6" fmla="*/ 5 w 117"/>
                <a:gd name="T7" fmla="*/ 96 h 108"/>
                <a:gd name="T8" fmla="*/ 12 w 117"/>
                <a:gd name="T9" fmla="*/ 10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08">
                  <a:moveTo>
                    <a:pt x="12" y="103"/>
                  </a:moveTo>
                  <a:cubicBezTo>
                    <a:pt x="46" y="73"/>
                    <a:pt x="79" y="43"/>
                    <a:pt x="112" y="12"/>
                  </a:cubicBezTo>
                  <a:cubicBezTo>
                    <a:pt x="117" y="8"/>
                    <a:pt x="110" y="0"/>
                    <a:pt x="105" y="5"/>
                  </a:cubicBezTo>
                  <a:cubicBezTo>
                    <a:pt x="72" y="35"/>
                    <a:pt x="38" y="65"/>
                    <a:pt x="5" y="96"/>
                  </a:cubicBezTo>
                  <a:cubicBezTo>
                    <a:pt x="0" y="100"/>
                    <a:pt x="7" y="108"/>
                    <a:pt x="12" y="103"/>
                  </a:cubicBezTo>
                  <a:close/>
                </a:path>
              </a:pathLst>
            </a:custGeom>
            <a:solidFill>
              <a:srgbClr val="D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9">
              <a:extLst>
                <a:ext uri="{FF2B5EF4-FFF2-40B4-BE49-F238E27FC236}">
                  <a16:creationId xmlns:a16="http://schemas.microsoft.com/office/drawing/2014/main" id="{75CB8614-B653-4AE8-B6AD-118918323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3101" y="5157170"/>
              <a:ext cx="577952" cy="526054"/>
            </a:xfrm>
            <a:custGeom>
              <a:avLst/>
              <a:gdLst>
                <a:gd name="T0" fmla="*/ 13 w 118"/>
                <a:gd name="T1" fmla="*/ 102 h 107"/>
                <a:gd name="T2" fmla="*/ 113 w 118"/>
                <a:gd name="T3" fmla="*/ 12 h 107"/>
                <a:gd name="T4" fmla="*/ 106 w 118"/>
                <a:gd name="T5" fmla="*/ 4 h 107"/>
                <a:gd name="T6" fmla="*/ 5 w 118"/>
                <a:gd name="T7" fmla="*/ 95 h 107"/>
                <a:gd name="T8" fmla="*/ 13 w 118"/>
                <a:gd name="T9" fmla="*/ 10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7">
                  <a:moveTo>
                    <a:pt x="13" y="102"/>
                  </a:moveTo>
                  <a:cubicBezTo>
                    <a:pt x="46" y="72"/>
                    <a:pt x="80" y="42"/>
                    <a:pt x="113" y="12"/>
                  </a:cubicBezTo>
                  <a:cubicBezTo>
                    <a:pt x="118" y="7"/>
                    <a:pt x="111" y="0"/>
                    <a:pt x="106" y="4"/>
                  </a:cubicBezTo>
                  <a:cubicBezTo>
                    <a:pt x="72" y="34"/>
                    <a:pt x="39" y="65"/>
                    <a:pt x="5" y="95"/>
                  </a:cubicBezTo>
                  <a:cubicBezTo>
                    <a:pt x="0" y="100"/>
                    <a:pt x="8" y="107"/>
                    <a:pt x="13" y="102"/>
                  </a:cubicBezTo>
                  <a:close/>
                </a:path>
              </a:pathLst>
            </a:custGeom>
            <a:solidFill>
              <a:srgbClr val="D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30">
              <a:extLst>
                <a:ext uri="{FF2B5EF4-FFF2-40B4-BE49-F238E27FC236}">
                  <a16:creationId xmlns:a16="http://schemas.microsoft.com/office/drawing/2014/main" id="{C6A705E4-4E76-4C72-93A6-58B407CC9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9200" y="4760860"/>
              <a:ext cx="1118160" cy="1087494"/>
            </a:xfrm>
            <a:custGeom>
              <a:avLst/>
              <a:gdLst>
                <a:gd name="T0" fmla="*/ 12 w 228"/>
                <a:gd name="T1" fmla="*/ 218 h 222"/>
                <a:gd name="T2" fmla="*/ 223 w 228"/>
                <a:gd name="T3" fmla="*/ 12 h 222"/>
                <a:gd name="T4" fmla="*/ 215 w 228"/>
                <a:gd name="T5" fmla="*/ 5 h 222"/>
                <a:gd name="T6" fmla="*/ 5 w 228"/>
                <a:gd name="T7" fmla="*/ 210 h 222"/>
                <a:gd name="T8" fmla="*/ 12 w 228"/>
                <a:gd name="T9" fmla="*/ 21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2">
                  <a:moveTo>
                    <a:pt x="12" y="218"/>
                  </a:moveTo>
                  <a:cubicBezTo>
                    <a:pt x="82" y="149"/>
                    <a:pt x="153" y="81"/>
                    <a:pt x="223" y="12"/>
                  </a:cubicBezTo>
                  <a:cubicBezTo>
                    <a:pt x="228" y="8"/>
                    <a:pt x="220" y="0"/>
                    <a:pt x="215" y="5"/>
                  </a:cubicBezTo>
                  <a:cubicBezTo>
                    <a:pt x="145" y="73"/>
                    <a:pt x="75" y="142"/>
                    <a:pt x="5" y="210"/>
                  </a:cubicBezTo>
                  <a:cubicBezTo>
                    <a:pt x="0" y="215"/>
                    <a:pt x="7" y="222"/>
                    <a:pt x="12" y="218"/>
                  </a:cubicBezTo>
                  <a:close/>
                </a:path>
              </a:pathLst>
            </a:custGeom>
            <a:solidFill>
              <a:srgbClr val="D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Rectangle 131">
              <a:extLst>
                <a:ext uri="{FF2B5EF4-FFF2-40B4-BE49-F238E27FC236}">
                  <a16:creationId xmlns:a16="http://schemas.microsoft.com/office/drawing/2014/main" id="{1DBBF34D-CA19-4482-AE21-F15B54CE2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2748" y="2696745"/>
              <a:ext cx="25949" cy="1422470"/>
            </a:xfrm>
            <a:prstGeom prst="rect">
              <a:avLst/>
            </a:pr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Oval 132">
              <a:extLst>
                <a:ext uri="{FF2B5EF4-FFF2-40B4-BE49-F238E27FC236}">
                  <a16:creationId xmlns:a16="http://schemas.microsoft.com/office/drawing/2014/main" id="{6A3C8689-9169-4839-A403-7B4A8F427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4901" y="4029573"/>
              <a:ext cx="181642" cy="176924"/>
            </a:xfrm>
            <a:prstGeom prst="ellipse">
              <a:avLst/>
            </a:pr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33">
              <a:extLst>
                <a:ext uri="{FF2B5EF4-FFF2-40B4-BE49-F238E27FC236}">
                  <a16:creationId xmlns:a16="http://schemas.microsoft.com/office/drawing/2014/main" id="{622D6B93-0DDE-4432-970C-E0FDDD33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3773" y="4187626"/>
              <a:ext cx="158052" cy="235899"/>
            </a:xfrm>
            <a:custGeom>
              <a:avLst/>
              <a:gdLst>
                <a:gd name="T0" fmla="*/ 15 w 32"/>
                <a:gd name="T1" fmla="*/ 48 h 48"/>
                <a:gd name="T2" fmla="*/ 4 w 32"/>
                <a:gd name="T3" fmla="*/ 43 h 48"/>
                <a:gd name="T4" fmla="*/ 0 w 32"/>
                <a:gd name="T5" fmla="*/ 31 h 48"/>
                <a:gd name="T6" fmla="*/ 2 w 32"/>
                <a:gd name="T7" fmla="*/ 29 h 48"/>
                <a:gd name="T8" fmla="*/ 5 w 32"/>
                <a:gd name="T9" fmla="*/ 31 h 48"/>
                <a:gd name="T10" fmla="*/ 8 w 32"/>
                <a:gd name="T11" fmla="*/ 40 h 48"/>
                <a:gd name="T12" fmla="*/ 15 w 32"/>
                <a:gd name="T13" fmla="*/ 43 h 48"/>
                <a:gd name="T14" fmla="*/ 27 w 32"/>
                <a:gd name="T15" fmla="*/ 30 h 48"/>
                <a:gd name="T16" fmla="*/ 15 w 32"/>
                <a:gd name="T17" fmla="*/ 18 h 48"/>
                <a:gd name="T18" fmla="*/ 13 w 32"/>
                <a:gd name="T19" fmla="*/ 16 h 48"/>
                <a:gd name="T20" fmla="*/ 13 w 32"/>
                <a:gd name="T21" fmla="*/ 2 h 48"/>
                <a:gd name="T22" fmla="*/ 15 w 32"/>
                <a:gd name="T23" fmla="*/ 0 h 48"/>
                <a:gd name="T24" fmla="*/ 17 w 32"/>
                <a:gd name="T25" fmla="*/ 2 h 48"/>
                <a:gd name="T26" fmla="*/ 17 w 32"/>
                <a:gd name="T27" fmla="*/ 13 h 48"/>
                <a:gd name="T28" fmla="*/ 32 w 32"/>
                <a:gd name="T29" fmla="*/ 30 h 48"/>
                <a:gd name="T30" fmla="*/ 15 w 32"/>
                <a:gd name="T31" fmla="*/ 48 h 48"/>
                <a:gd name="T32" fmla="*/ 15 w 32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48">
                  <a:moveTo>
                    <a:pt x="15" y="48"/>
                  </a:moveTo>
                  <a:cubicBezTo>
                    <a:pt x="15" y="48"/>
                    <a:pt x="9" y="48"/>
                    <a:pt x="4" y="43"/>
                  </a:cubicBezTo>
                  <a:cubicBezTo>
                    <a:pt x="1" y="40"/>
                    <a:pt x="0" y="36"/>
                    <a:pt x="0" y="31"/>
                  </a:cubicBezTo>
                  <a:cubicBezTo>
                    <a:pt x="0" y="30"/>
                    <a:pt x="1" y="29"/>
                    <a:pt x="2" y="29"/>
                  </a:cubicBezTo>
                  <a:cubicBezTo>
                    <a:pt x="4" y="29"/>
                    <a:pt x="5" y="30"/>
                    <a:pt x="5" y="31"/>
                  </a:cubicBezTo>
                  <a:cubicBezTo>
                    <a:pt x="5" y="35"/>
                    <a:pt x="6" y="38"/>
                    <a:pt x="8" y="40"/>
                  </a:cubicBezTo>
                  <a:cubicBezTo>
                    <a:pt x="11" y="43"/>
                    <a:pt x="15" y="43"/>
                    <a:pt x="15" y="43"/>
                  </a:cubicBezTo>
                  <a:cubicBezTo>
                    <a:pt x="22" y="43"/>
                    <a:pt x="27" y="37"/>
                    <a:pt x="27" y="30"/>
                  </a:cubicBezTo>
                  <a:cubicBezTo>
                    <a:pt x="27" y="24"/>
                    <a:pt x="22" y="18"/>
                    <a:pt x="15" y="18"/>
                  </a:cubicBezTo>
                  <a:cubicBezTo>
                    <a:pt x="14" y="18"/>
                    <a:pt x="13" y="17"/>
                    <a:pt x="13" y="1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4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6" y="14"/>
                    <a:pt x="32" y="22"/>
                    <a:pt x="32" y="30"/>
                  </a:cubicBezTo>
                  <a:cubicBezTo>
                    <a:pt x="32" y="40"/>
                    <a:pt x="2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4">
              <a:extLst>
                <a:ext uri="{FF2B5EF4-FFF2-40B4-BE49-F238E27FC236}">
                  <a16:creationId xmlns:a16="http://schemas.microsoft.com/office/drawing/2014/main" id="{ABB58B49-4655-436B-AD9C-E2A0A5E84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309" y="4383422"/>
              <a:ext cx="514259" cy="92001"/>
            </a:xfrm>
            <a:custGeom>
              <a:avLst/>
              <a:gdLst>
                <a:gd name="T0" fmla="*/ 2 w 105"/>
                <a:gd name="T1" fmla="*/ 19 h 19"/>
                <a:gd name="T2" fmla="*/ 1 w 105"/>
                <a:gd name="T3" fmla="*/ 17 h 19"/>
                <a:gd name="T4" fmla="*/ 2 w 105"/>
                <a:gd name="T5" fmla="*/ 15 h 19"/>
                <a:gd name="T6" fmla="*/ 102 w 105"/>
                <a:gd name="T7" fmla="*/ 0 h 19"/>
                <a:gd name="T8" fmla="*/ 105 w 105"/>
                <a:gd name="T9" fmla="*/ 2 h 19"/>
                <a:gd name="T10" fmla="*/ 103 w 105"/>
                <a:gd name="T11" fmla="*/ 4 h 19"/>
                <a:gd name="T12" fmla="*/ 3 w 105"/>
                <a:gd name="T13" fmla="*/ 19 h 19"/>
                <a:gd name="T14" fmla="*/ 2 w 105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9">
                  <a:moveTo>
                    <a:pt x="2" y="19"/>
                  </a:moveTo>
                  <a:cubicBezTo>
                    <a:pt x="1" y="19"/>
                    <a:pt x="1" y="18"/>
                    <a:pt x="1" y="17"/>
                  </a:cubicBezTo>
                  <a:cubicBezTo>
                    <a:pt x="0" y="16"/>
                    <a:pt x="1" y="15"/>
                    <a:pt x="2" y="15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3" y="0"/>
                    <a:pt x="104" y="1"/>
                    <a:pt x="105" y="2"/>
                  </a:cubicBezTo>
                  <a:cubicBezTo>
                    <a:pt x="105" y="3"/>
                    <a:pt x="104" y="4"/>
                    <a:pt x="103" y="4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2" y="19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35">
              <a:extLst>
                <a:ext uri="{FF2B5EF4-FFF2-40B4-BE49-F238E27FC236}">
                  <a16:creationId xmlns:a16="http://schemas.microsoft.com/office/drawing/2014/main" id="{57A9596F-9BE7-4B50-BA7E-5FC56AB97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1620" y="4383422"/>
              <a:ext cx="471798" cy="254771"/>
            </a:xfrm>
            <a:custGeom>
              <a:avLst/>
              <a:gdLst>
                <a:gd name="T0" fmla="*/ 94 w 96"/>
                <a:gd name="T1" fmla="*/ 52 h 52"/>
                <a:gd name="T2" fmla="*/ 93 w 96"/>
                <a:gd name="T3" fmla="*/ 52 h 52"/>
                <a:gd name="T4" fmla="*/ 1 w 96"/>
                <a:gd name="T5" fmla="*/ 4 h 52"/>
                <a:gd name="T6" fmla="*/ 0 w 96"/>
                <a:gd name="T7" fmla="*/ 1 h 52"/>
                <a:gd name="T8" fmla="*/ 3 w 96"/>
                <a:gd name="T9" fmla="*/ 0 h 52"/>
                <a:gd name="T10" fmla="*/ 95 w 96"/>
                <a:gd name="T11" fmla="*/ 48 h 52"/>
                <a:gd name="T12" fmla="*/ 96 w 96"/>
                <a:gd name="T13" fmla="*/ 51 h 52"/>
                <a:gd name="T14" fmla="*/ 94 w 96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52">
                  <a:moveTo>
                    <a:pt x="94" y="52"/>
                  </a:moveTo>
                  <a:cubicBezTo>
                    <a:pt x="93" y="52"/>
                    <a:pt x="93" y="52"/>
                    <a:pt x="93" y="5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6" y="49"/>
                    <a:pt x="96" y="50"/>
                    <a:pt x="96" y="51"/>
                  </a:cubicBezTo>
                  <a:cubicBezTo>
                    <a:pt x="95" y="52"/>
                    <a:pt x="94" y="52"/>
                    <a:pt x="94" y="52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6">
              <a:extLst>
                <a:ext uri="{FF2B5EF4-FFF2-40B4-BE49-F238E27FC236}">
                  <a16:creationId xmlns:a16="http://schemas.microsoft.com/office/drawing/2014/main" id="{53F47A9F-85F9-4637-BAFA-1E544E0D2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4076" y="4442397"/>
              <a:ext cx="1564009" cy="1146469"/>
            </a:xfrm>
            <a:custGeom>
              <a:avLst/>
              <a:gdLst>
                <a:gd name="T0" fmla="*/ 265 w 319"/>
                <a:gd name="T1" fmla="*/ 231 h 234"/>
                <a:gd name="T2" fmla="*/ 21 w 319"/>
                <a:gd name="T3" fmla="*/ 189 h 234"/>
                <a:gd name="T4" fmla="*/ 2 w 319"/>
                <a:gd name="T5" fmla="*/ 162 h 234"/>
                <a:gd name="T6" fmla="*/ 27 w 319"/>
                <a:gd name="T7" fmla="*/ 21 h 234"/>
                <a:gd name="T8" fmla="*/ 54 w 319"/>
                <a:gd name="T9" fmla="*/ 2 h 234"/>
                <a:gd name="T10" fmla="*/ 297 w 319"/>
                <a:gd name="T11" fmla="*/ 45 h 234"/>
                <a:gd name="T12" fmla="*/ 317 w 319"/>
                <a:gd name="T13" fmla="*/ 72 h 234"/>
                <a:gd name="T14" fmla="*/ 292 w 319"/>
                <a:gd name="T15" fmla="*/ 212 h 234"/>
                <a:gd name="T16" fmla="*/ 265 w 319"/>
                <a:gd name="T17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234">
                  <a:moveTo>
                    <a:pt x="265" y="231"/>
                  </a:moveTo>
                  <a:cubicBezTo>
                    <a:pt x="21" y="189"/>
                    <a:pt x="21" y="189"/>
                    <a:pt x="21" y="189"/>
                  </a:cubicBezTo>
                  <a:cubicBezTo>
                    <a:pt x="8" y="187"/>
                    <a:pt x="0" y="175"/>
                    <a:pt x="2" y="162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9"/>
                    <a:pt x="41" y="0"/>
                    <a:pt x="54" y="2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310" y="47"/>
                    <a:pt x="319" y="59"/>
                    <a:pt x="317" y="72"/>
                  </a:cubicBezTo>
                  <a:cubicBezTo>
                    <a:pt x="292" y="212"/>
                    <a:pt x="292" y="212"/>
                    <a:pt x="292" y="212"/>
                  </a:cubicBezTo>
                  <a:cubicBezTo>
                    <a:pt x="290" y="225"/>
                    <a:pt x="278" y="234"/>
                    <a:pt x="265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7">
              <a:extLst>
                <a:ext uri="{FF2B5EF4-FFF2-40B4-BE49-F238E27FC236}">
                  <a16:creationId xmlns:a16="http://schemas.microsoft.com/office/drawing/2014/main" id="{B32C0796-93A9-478B-8046-C83897C0A1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4640" y="4428243"/>
              <a:ext cx="1585240" cy="1165340"/>
            </a:xfrm>
            <a:custGeom>
              <a:avLst/>
              <a:gdLst>
                <a:gd name="T0" fmla="*/ 270 w 323"/>
                <a:gd name="T1" fmla="*/ 238 h 238"/>
                <a:gd name="T2" fmla="*/ 266 w 323"/>
                <a:gd name="T3" fmla="*/ 237 h 238"/>
                <a:gd name="T4" fmla="*/ 24 w 323"/>
                <a:gd name="T5" fmla="*/ 195 h 238"/>
                <a:gd name="T6" fmla="*/ 6 w 323"/>
                <a:gd name="T7" fmla="*/ 184 h 238"/>
                <a:gd name="T8" fmla="*/ 1 w 323"/>
                <a:gd name="T9" fmla="*/ 163 h 238"/>
                <a:gd name="T10" fmla="*/ 25 w 323"/>
                <a:gd name="T11" fmla="*/ 25 h 238"/>
                <a:gd name="T12" fmla="*/ 57 w 323"/>
                <a:gd name="T13" fmla="*/ 2 h 238"/>
                <a:gd name="T14" fmla="*/ 299 w 323"/>
                <a:gd name="T15" fmla="*/ 44 h 238"/>
                <a:gd name="T16" fmla="*/ 317 w 323"/>
                <a:gd name="T17" fmla="*/ 56 h 238"/>
                <a:gd name="T18" fmla="*/ 322 w 323"/>
                <a:gd name="T19" fmla="*/ 76 h 238"/>
                <a:gd name="T20" fmla="*/ 297 w 323"/>
                <a:gd name="T21" fmla="*/ 215 h 238"/>
                <a:gd name="T22" fmla="*/ 270 w 323"/>
                <a:gd name="T23" fmla="*/ 238 h 238"/>
                <a:gd name="T24" fmla="*/ 52 w 323"/>
                <a:gd name="T25" fmla="*/ 8 h 238"/>
                <a:gd name="T26" fmla="*/ 31 w 323"/>
                <a:gd name="T27" fmla="*/ 26 h 238"/>
                <a:gd name="T28" fmla="*/ 7 w 323"/>
                <a:gd name="T29" fmla="*/ 164 h 238"/>
                <a:gd name="T30" fmla="*/ 11 w 323"/>
                <a:gd name="T31" fmla="*/ 180 h 238"/>
                <a:gd name="T32" fmla="*/ 25 w 323"/>
                <a:gd name="T33" fmla="*/ 189 h 238"/>
                <a:gd name="T34" fmla="*/ 267 w 323"/>
                <a:gd name="T35" fmla="*/ 231 h 238"/>
                <a:gd name="T36" fmla="*/ 291 w 323"/>
                <a:gd name="T37" fmla="*/ 214 h 238"/>
                <a:gd name="T38" fmla="*/ 315 w 323"/>
                <a:gd name="T39" fmla="*/ 75 h 238"/>
                <a:gd name="T40" fmla="*/ 312 w 323"/>
                <a:gd name="T41" fmla="*/ 59 h 238"/>
                <a:gd name="T42" fmla="*/ 298 w 323"/>
                <a:gd name="T43" fmla="*/ 51 h 238"/>
                <a:gd name="T44" fmla="*/ 56 w 323"/>
                <a:gd name="T45" fmla="*/ 8 h 238"/>
                <a:gd name="T46" fmla="*/ 52 w 323"/>
                <a:gd name="T47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3" h="238">
                  <a:moveTo>
                    <a:pt x="270" y="238"/>
                  </a:moveTo>
                  <a:cubicBezTo>
                    <a:pt x="269" y="238"/>
                    <a:pt x="267" y="237"/>
                    <a:pt x="266" y="237"/>
                  </a:cubicBezTo>
                  <a:cubicBezTo>
                    <a:pt x="24" y="195"/>
                    <a:pt x="24" y="195"/>
                    <a:pt x="24" y="195"/>
                  </a:cubicBezTo>
                  <a:cubicBezTo>
                    <a:pt x="16" y="194"/>
                    <a:pt x="10" y="190"/>
                    <a:pt x="6" y="184"/>
                  </a:cubicBezTo>
                  <a:cubicBezTo>
                    <a:pt x="2" y="178"/>
                    <a:pt x="0" y="171"/>
                    <a:pt x="1" y="16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8" y="10"/>
                    <a:pt x="42" y="0"/>
                    <a:pt x="57" y="2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6" y="46"/>
                    <a:pt x="313" y="50"/>
                    <a:pt x="317" y="56"/>
                  </a:cubicBezTo>
                  <a:cubicBezTo>
                    <a:pt x="321" y="62"/>
                    <a:pt x="323" y="69"/>
                    <a:pt x="322" y="76"/>
                  </a:cubicBezTo>
                  <a:cubicBezTo>
                    <a:pt x="297" y="215"/>
                    <a:pt x="297" y="215"/>
                    <a:pt x="297" y="215"/>
                  </a:cubicBezTo>
                  <a:cubicBezTo>
                    <a:pt x="295" y="228"/>
                    <a:pt x="283" y="238"/>
                    <a:pt x="270" y="238"/>
                  </a:cubicBezTo>
                  <a:close/>
                  <a:moveTo>
                    <a:pt x="52" y="8"/>
                  </a:moveTo>
                  <a:cubicBezTo>
                    <a:pt x="42" y="8"/>
                    <a:pt x="33" y="15"/>
                    <a:pt x="31" y="26"/>
                  </a:cubicBezTo>
                  <a:cubicBezTo>
                    <a:pt x="7" y="164"/>
                    <a:pt x="7" y="164"/>
                    <a:pt x="7" y="164"/>
                  </a:cubicBezTo>
                  <a:cubicBezTo>
                    <a:pt x="6" y="170"/>
                    <a:pt x="8" y="176"/>
                    <a:pt x="11" y="180"/>
                  </a:cubicBezTo>
                  <a:cubicBezTo>
                    <a:pt x="14" y="185"/>
                    <a:pt x="19" y="188"/>
                    <a:pt x="25" y="189"/>
                  </a:cubicBezTo>
                  <a:cubicBezTo>
                    <a:pt x="267" y="231"/>
                    <a:pt x="267" y="231"/>
                    <a:pt x="267" y="231"/>
                  </a:cubicBezTo>
                  <a:cubicBezTo>
                    <a:pt x="278" y="233"/>
                    <a:pt x="289" y="225"/>
                    <a:pt x="291" y="214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6" y="70"/>
                    <a:pt x="315" y="64"/>
                    <a:pt x="312" y="59"/>
                  </a:cubicBezTo>
                  <a:cubicBezTo>
                    <a:pt x="309" y="55"/>
                    <a:pt x="304" y="52"/>
                    <a:pt x="298" y="51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4" y="8"/>
                    <a:pt x="52" y="8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8">
              <a:extLst>
                <a:ext uri="{FF2B5EF4-FFF2-40B4-BE49-F238E27FC236}">
                  <a16:creationId xmlns:a16="http://schemas.microsoft.com/office/drawing/2014/main" id="{B04B5B39-4852-4ECA-B4CC-62C6C877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2487" y="4520243"/>
              <a:ext cx="1422470" cy="990775"/>
            </a:xfrm>
            <a:custGeom>
              <a:avLst/>
              <a:gdLst>
                <a:gd name="T0" fmla="*/ 249 w 290"/>
                <a:gd name="T1" fmla="*/ 200 h 202"/>
                <a:gd name="T2" fmla="*/ 14 w 290"/>
                <a:gd name="T3" fmla="*/ 159 h 202"/>
                <a:gd name="T4" fmla="*/ 2 w 290"/>
                <a:gd name="T5" fmla="*/ 142 h 202"/>
                <a:gd name="T6" fmla="*/ 24 w 290"/>
                <a:gd name="T7" fmla="*/ 14 h 202"/>
                <a:gd name="T8" fmla="*/ 41 w 290"/>
                <a:gd name="T9" fmla="*/ 1 h 202"/>
                <a:gd name="T10" fmla="*/ 277 w 290"/>
                <a:gd name="T11" fmla="*/ 42 h 202"/>
                <a:gd name="T12" fmla="*/ 289 w 290"/>
                <a:gd name="T13" fmla="*/ 60 h 202"/>
                <a:gd name="T14" fmla="*/ 267 w 290"/>
                <a:gd name="T15" fmla="*/ 188 h 202"/>
                <a:gd name="T16" fmla="*/ 249 w 290"/>
                <a:gd name="T17" fmla="*/ 20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02">
                  <a:moveTo>
                    <a:pt x="249" y="200"/>
                  </a:moveTo>
                  <a:cubicBezTo>
                    <a:pt x="14" y="159"/>
                    <a:pt x="14" y="159"/>
                    <a:pt x="14" y="159"/>
                  </a:cubicBezTo>
                  <a:cubicBezTo>
                    <a:pt x="6" y="158"/>
                    <a:pt x="0" y="150"/>
                    <a:pt x="2" y="142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6"/>
                    <a:pt x="33" y="0"/>
                    <a:pt x="41" y="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85" y="44"/>
                    <a:pt x="290" y="52"/>
                    <a:pt x="289" y="60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5" y="196"/>
                    <a:pt x="257" y="202"/>
                    <a:pt x="249" y="200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9">
              <a:extLst>
                <a:ext uri="{FF2B5EF4-FFF2-40B4-BE49-F238E27FC236}">
                  <a16:creationId xmlns:a16="http://schemas.microsoft.com/office/drawing/2014/main" id="{A199872B-CAE8-4835-944B-82F8A797F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3051" y="4506089"/>
              <a:ext cx="1453136" cy="1009647"/>
            </a:xfrm>
            <a:custGeom>
              <a:avLst/>
              <a:gdLst>
                <a:gd name="T0" fmla="*/ 253 w 296"/>
                <a:gd name="T1" fmla="*/ 206 h 206"/>
                <a:gd name="T2" fmla="*/ 250 w 296"/>
                <a:gd name="T3" fmla="*/ 206 h 206"/>
                <a:gd name="T4" fmla="*/ 16 w 296"/>
                <a:gd name="T5" fmla="*/ 165 h 206"/>
                <a:gd name="T6" fmla="*/ 4 w 296"/>
                <a:gd name="T7" fmla="*/ 158 h 206"/>
                <a:gd name="T8" fmla="*/ 1 w 296"/>
                <a:gd name="T9" fmla="*/ 144 h 206"/>
                <a:gd name="T10" fmla="*/ 23 w 296"/>
                <a:gd name="T11" fmla="*/ 17 h 206"/>
                <a:gd name="T12" fmla="*/ 45 w 296"/>
                <a:gd name="T13" fmla="*/ 2 h 206"/>
                <a:gd name="T14" fmla="*/ 279 w 296"/>
                <a:gd name="T15" fmla="*/ 42 h 206"/>
                <a:gd name="T16" fmla="*/ 294 w 296"/>
                <a:gd name="T17" fmla="*/ 64 h 206"/>
                <a:gd name="T18" fmla="*/ 272 w 296"/>
                <a:gd name="T19" fmla="*/ 191 h 206"/>
                <a:gd name="T20" fmla="*/ 264 w 296"/>
                <a:gd name="T21" fmla="*/ 203 h 206"/>
                <a:gd name="T22" fmla="*/ 253 w 296"/>
                <a:gd name="T23" fmla="*/ 206 h 206"/>
                <a:gd name="T24" fmla="*/ 251 w 296"/>
                <a:gd name="T25" fmla="*/ 200 h 206"/>
                <a:gd name="T26" fmla="*/ 261 w 296"/>
                <a:gd name="T27" fmla="*/ 198 h 206"/>
                <a:gd name="T28" fmla="*/ 266 w 296"/>
                <a:gd name="T29" fmla="*/ 190 h 206"/>
                <a:gd name="T30" fmla="*/ 288 w 296"/>
                <a:gd name="T31" fmla="*/ 63 h 206"/>
                <a:gd name="T32" fmla="*/ 278 w 296"/>
                <a:gd name="T33" fmla="*/ 48 h 206"/>
                <a:gd name="T34" fmla="*/ 44 w 296"/>
                <a:gd name="T35" fmla="*/ 8 h 206"/>
                <a:gd name="T36" fmla="*/ 29 w 296"/>
                <a:gd name="T37" fmla="*/ 18 h 206"/>
                <a:gd name="T38" fmla="*/ 7 w 296"/>
                <a:gd name="T39" fmla="*/ 145 h 206"/>
                <a:gd name="T40" fmla="*/ 9 w 296"/>
                <a:gd name="T41" fmla="*/ 154 h 206"/>
                <a:gd name="T42" fmla="*/ 17 w 296"/>
                <a:gd name="T43" fmla="*/ 159 h 206"/>
                <a:gd name="T44" fmla="*/ 251 w 296"/>
                <a:gd name="T45" fmla="*/ 20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6" h="206">
                  <a:moveTo>
                    <a:pt x="253" y="206"/>
                  </a:moveTo>
                  <a:cubicBezTo>
                    <a:pt x="252" y="206"/>
                    <a:pt x="251" y="206"/>
                    <a:pt x="250" y="206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1" y="165"/>
                    <a:pt x="7" y="162"/>
                    <a:pt x="4" y="158"/>
                  </a:cubicBezTo>
                  <a:cubicBezTo>
                    <a:pt x="1" y="154"/>
                    <a:pt x="0" y="149"/>
                    <a:pt x="1" y="14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7"/>
                    <a:pt x="34" y="0"/>
                    <a:pt x="45" y="2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9" y="44"/>
                    <a:pt x="296" y="54"/>
                    <a:pt x="294" y="64"/>
                  </a:cubicBezTo>
                  <a:cubicBezTo>
                    <a:pt x="272" y="191"/>
                    <a:pt x="272" y="191"/>
                    <a:pt x="272" y="191"/>
                  </a:cubicBezTo>
                  <a:cubicBezTo>
                    <a:pt x="271" y="196"/>
                    <a:pt x="268" y="200"/>
                    <a:pt x="264" y="203"/>
                  </a:cubicBezTo>
                  <a:cubicBezTo>
                    <a:pt x="261" y="205"/>
                    <a:pt x="257" y="206"/>
                    <a:pt x="253" y="206"/>
                  </a:cubicBezTo>
                  <a:close/>
                  <a:moveTo>
                    <a:pt x="251" y="200"/>
                  </a:moveTo>
                  <a:cubicBezTo>
                    <a:pt x="254" y="200"/>
                    <a:pt x="258" y="200"/>
                    <a:pt x="261" y="198"/>
                  </a:cubicBezTo>
                  <a:cubicBezTo>
                    <a:pt x="263" y="196"/>
                    <a:pt x="265" y="193"/>
                    <a:pt x="266" y="190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56"/>
                    <a:pt x="284" y="49"/>
                    <a:pt x="278" y="4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37" y="6"/>
                    <a:pt x="30" y="11"/>
                    <a:pt x="29" y="18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6" y="148"/>
                    <a:pt x="7" y="151"/>
                    <a:pt x="9" y="154"/>
                  </a:cubicBezTo>
                  <a:cubicBezTo>
                    <a:pt x="11" y="157"/>
                    <a:pt x="14" y="159"/>
                    <a:pt x="17" y="159"/>
                  </a:cubicBezTo>
                  <a:lnTo>
                    <a:pt x="251" y="200"/>
                  </a:ln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40">
              <a:extLst>
                <a:ext uri="{FF2B5EF4-FFF2-40B4-BE49-F238E27FC236}">
                  <a16:creationId xmlns:a16="http://schemas.microsoft.com/office/drawing/2014/main" id="{19E9A1A2-0463-4149-BF95-49C08B55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9516" y="5133580"/>
              <a:ext cx="462362" cy="351489"/>
            </a:xfrm>
            <a:custGeom>
              <a:avLst/>
              <a:gdLst>
                <a:gd name="T0" fmla="*/ 0 w 196"/>
                <a:gd name="T1" fmla="*/ 116 h 149"/>
                <a:gd name="T2" fmla="*/ 127 w 196"/>
                <a:gd name="T3" fmla="*/ 0 h 149"/>
                <a:gd name="T4" fmla="*/ 196 w 196"/>
                <a:gd name="T5" fmla="*/ 149 h 149"/>
                <a:gd name="T6" fmla="*/ 0 w 196"/>
                <a:gd name="T7" fmla="*/ 11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149">
                  <a:moveTo>
                    <a:pt x="0" y="116"/>
                  </a:moveTo>
                  <a:lnTo>
                    <a:pt x="127" y="0"/>
                  </a:lnTo>
                  <a:lnTo>
                    <a:pt x="196" y="149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41">
              <a:extLst>
                <a:ext uri="{FF2B5EF4-FFF2-40B4-BE49-F238E27FC236}">
                  <a16:creationId xmlns:a16="http://schemas.microsoft.com/office/drawing/2014/main" id="{AEBF613E-EDF0-44C5-8FC9-91BF7A4E0D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5926" y="5114708"/>
              <a:ext cx="504823" cy="386874"/>
            </a:xfrm>
            <a:custGeom>
              <a:avLst/>
              <a:gdLst>
                <a:gd name="T0" fmla="*/ 214 w 214"/>
                <a:gd name="T1" fmla="*/ 164 h 164"/>
                <a:gd name="T2" fmla="*/ 0 w 214"/>
                <a:gd name="T3" fmla="*/ 126 h 164"/>
                <a:gd name="T4" fmla="*/ 137 w 214"/>
                <a:gd name="T5" fmla="*/ 0 h 164"/>
                <a:gd name="T6" fmla="*/ 214 w 214"/>
                <a:gd name="T7" fmla="*/ 164 h 164"/>
                <a:gd name="T8" fmla="*/ 19 w 214"/>
                <a:gd name="T9" fmla="*/ 120 h 164"/>
                <a:gd name="T10" fmla="*/ 199 w 214"/>
                <a:gd name="T11" fmla="*/ 151 h 164"/>
                <a:gd name="T12" fmla="*/ 135 w 214"/>
                <a:gd name="T13" fmla="*/ 14 h 164"/>
                <a:gd name="T14" fmla="*/ 19 w 214"/>
                <a:gd name="T15" fmla="*/ 12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64">
                  <a:moveTo>
                    <a:pt x="214" y="164"/>
                  </a:moveTo>
                  <a:lnTo>
                    <a:pt x="0" y="126"/>
                  </a:lnTo>
                  <a:lnTo>
                    <a:pt x="137" y="0"/>
                  </a:lnTo>
                  <a:lnTo>
                    <a:pt x="214" y="164"/>
                  </a:lnTo>
                  <a:close/>
                  <a:moveTo>
                    <a:pt x="19" y="120"/>
                  </a:moveTo>
                  <a:lnTo>
                    <a:pt x="199" y="151"/>
                  </a:lnTo>
                  <a:lnTo>
                    <a:pt x="135" y="14"/>
                  </a:lnTo>
                  <a:lnTo>
                    <a:pt x="19" y="120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42">
              <a:extLst>
                <a:ext uri="{FF2B5EF4-FFF2-40B4-BE49-F238E27FC236}">
                  <a16:creationId xmlns:a16="http://schemas.microsoft.com/office/drawing/2014/main" id="{82B2BC6E-B3E6-4628-B95D-7F128E684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7410" y="4819835"/>
              <a:ext cx="823287" cy="627491"/>
            </a:xfrm>
            <a:custGeom>
              <a:avLst/>
              <a:gdLst>
                <a:gd name="T0" fmla="*/ 0 w 349"/>
                <a:gd name="T1" fmla="*/ 206 h 266"/>
                <a:gd name="T2" fmla="*/ 224 w 349"/>
                <a:gd name="T3" fmla="*/ 0 h 266"/>
                <a:gd name="T4" fmla="*/ 349 w 349"/>
                <a:gd name="T5" fmla="*/ 266 h 266"/>
                <a:gd name="T6" fmla="*/ 0 w 349"/>
                <a:gd name="T7" fmla="*/ 20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9" h="266">
                  <a:moveTo>
                    <a:pt x="0" y="206"/>
                  </a:moveTo>
                  <a:lnTo>
                    <a:pt x="224" y="0"/>
                  </a:lnTo>
                  <a:lnTo>
                    <a:pt x="349" y="266"/>
                  </a:lnTo>
                  <a:lnTo>
                    <a:pt x="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43">
              <a:extLst>
                <a:ext uri="{FF2B5EF4-FFF2-40B4-BE49-F238E27FC236}">
                  <a16:creationId xmlns:a16="http://schemas.microsoft.com/office/drawing/2014/main" id="{34A76548-B4CF-480C-B63A-7D3116F1F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6179" y="4800963"/>
              <a:ext cx="863390" cy="660517"/>
            </a:xfrm>
            <a:custGeom>
              <a:avLst/>
              <a:gdLst>
                <a:gd name="T0" fmla="*/ 366 w 366"/>
                <a:gd name="T1" fmla="*/ 280 h 280"/>
                <a:gd name="T2" fmla="*/ 0 w 366"/>
                <a:gd name="T3" fmla="*/ 216 h 280"/>
                <a:gd name="T4" fmla="*/ 235 w 366"/>
                <a:gd name="T5" fmla="*/ 0 h 280"/>
                <a:gd name="T6" fmla="*/ 366 w 366"/>
                <a:gd name="T7" fmla="*/ 280 h 280"/>
                <a:gd name="T8" fmla="*/ 19 w 366"/>
                <a:gd name="T9" fmla="*/ 209 h 280"/>
                <a:gd name="T10" fmla="*/ 350 w 366"/>
                <a:gd name="T11" fmla="*/ 268 h 280"/>
                <a:gd name="T12" fmla="*/ 233 w 366"/>
                <a:gd name="T13" fmla="*/ 14 h 280"/>
                <a:gd name="T14" fmla="*/ 19 w 366"/>
                <a:gd name="T15" fmla="*/ 20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6" h="280">
                  <a:moveTo>
                    <a:pt x="366" y="280"/>
                  </a:moveTo>
                  <a:lnTo>
                    <a:pt x="0" y="216"/>
                  </a:lnTo>
                  <a:lnTo>
                    <a:pt x="235" y="0"/>
                  </a:lnTo>
                  <a:lnTo>
                    <a:pt x="366" y="280"/>
                  </a:lnTo>
                  <a:close/>
                  <a:moveTo>
                    <a:pt x="19" y="209"/>
                  </a:moveTo>
                  <a:lnTo>
                    <a:pt x="350" y="268"/>
                  </a:lnTo>
                  <a:lnTo>
                    <a:pt x="233" y="14"/>
                  </a:lnTo>
                  <a:lnTo>
                    <a:pt x="19" y="209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44">
              <a:extLst>
                <a:ext uri="{FF2B5EF4-FFF2-40B4-BE49-F238E27FC236}">
                  <a16:creationId xmlns:a16="http://schemas.microsoft.com/office/drawing/2014/main" id="{1F39AA6E-215F-4FA0-B0F3-A962FFCF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339" y="4819835"/>
              <a:ext cx="162770" cy="155693"/>
            </a:xfrm>
            <a:custGeom>
              <a:avLst/>
              <a:gdLst>
                <a:gd name="T0" fmla="*/ 32 w 33"/>
                <a:gd name="T1" fmla="*/ 19 h 32"/>
                <a:gd name="T2" fmla="*/ 14 w 33"/>
                <a:gd name="T3" fmla="*/ 31 h 32"/>
                <a:gd name="T4" fmla="*/ 2 w 33"/>
                <a:gd name="T5" fmla="*/ 14 h 32"/>
                <a:gd name="T6" fmla="*/ 19 w 33"/>
                <a:gd name="T7" fmla="*/ 1 h 32"/>
                <a:gd name="T8" fmla="*/ 32 w 33"/>
                <a:gd name="T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32" y="19"/>
                  </a:moveTo>
                  <a:cubicBezTo>
                    <a:pt x="30" y="27"/>
                    <a:pt x="22" y="32"/>
                    <a:pt x="14" y="31"/>
                  </a:cubicBezTo>
                  <a:cubicBezTo>
                    <a:pt x="6" y="30"/>
                    <a:pt x="0" y="22"/>
                    <a:pt x="2" y="14"/>
                  </a:cubicBezTo>
                  <a:cubicBezTo>
                    <a:pt x="3" y="5"/>
                    <a:pt x="11" y="0"/>
                    <a:pt x="19" y="1"/>
                  </a:cubicBezTo>
                  <a:cubicBezTo>
                    <a:pt x="27" y="3"/>
                    <a:pt x="33" y="10"/>
                    <a:pt x="32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45">
              <a:extLst>
                <a:ext uri="{FF2B5EF4-FFF2-40B4-BE49-F238E27FC236}">
                  <a16:creationId xmlns:a16="http://schemas.microsoft.com/office/drawing/2014/main" id="{DA14FB42-14B7-4D4A-A142-98E9E360B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2903" y="4810399"/>
              <a:ext cx="176924" cy="169847"/>
            </a:xfrm>
            <a:custGeom>
              <a:avLst/>
              <a:gdLst>
                <a:gd name="T0" fmla="*/ 19 w 36"/>
                <a:gd name="T1" fmla="*/ 35 h 35"/>
                <a:gd name="T2" fmla="*/ 16 w 36"/>
                <a:gd name="T3" fmla="*/ 35 h 35"/>
                <a:gd name="T4" fmla="*/ 2 w 36"/>
                <a:gd name="T5" fmla="*/ 15 h 35"/>
                <a:gd name="T6" fmla="*/ 9 w 36"/>
                <a:gd name="T7" fmla="*/ 4 h 35"/>
                <a:gd name="T8" fmla="*/ 22 w 36"/>
                <a:gd name="T9" fmla="*/ 1 h 35"/>
                <a:gd name="T10" fmla="*/ 33 w 36"/>
                <a:gd name="T11" fmla="*/ 8 h 35"/>
                <a:gd name="T12" fmla="*/ 36 w 36"/>
                <a:gd name="T13" fmla="*/ 21 h 35"/>
                <a:gd name="T14" fmla="*/ 29 w 36"/>
                <a:gd name="T15" fmla="*/ 32 h 35"/>
                <a:gd name="T16" fmla="*/ 19 w 36"/>
                <a:gd name="T17" fmla="*/ 35 h 35"/>
                <a:gd name="T18" fmla="*/ 19 w 36"/>
                <a:gd name="T19" fmla="*/ 5 h 35"/>
                <a:gd name="T20" fmla="*/ 11 w 36"/>
                <a:gd name="T21" fmla="*/ 7 h 35"/>
                <a:gd name="T22" fmla="*/ 6 w 36"/>
                <a:gd name="T23" fmla="*/ 16 h 35"/>
                <a:gd name="T24" fmla="*/ 8 w 36"/>
                <a:gd name="T25" fmla="*/ 26 h 35"/>
                <a:gd name="T26" fmla="*/ 16 w 36"/>
                <a:gd name="T27" fmla="*/ 31 h 35"/>
                <a:gd name="T28" fmla="*/ 26 w 36"/>
                <a:gd name="T29" fmla="*/ 29 h 35"/>
                <a:gd name="T30" fmla="*/ 31 w 36"/>
                <a:gd name="T31" fmla="*/ 20 h 35"/>
                <a:gd name="T32" fmla="*/ 31 w 36"/>
                <a:gd name="T33" fmla="*/ 20 h 35"/>
                <a:gd name="T34" fmla="*/ 21 w 36"/>
                <a:gd name="T35" fmla="*/ 5 h 35"/>
                <a:gd name="T36" fmla="*/ 19 w 36"/>
                <a:gd name="T37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35">
                  <a:moveTo>
                    <a:pt x="19" y="35"/>
                  </a:moveTo>
                  <a:cubicBezTo>
                    <a:pt x="18" y="35"/>
                    <a:pt x="17" y="35"/>
                    <a:pt x="16" y="35"/>
                  </a:cubicBezTo>
                  <a:cubicBezTo>
                    <a:pt x="6" y="33"/>
                    <a:pt x="0" y="24"/>
                    <a:pt x="2" y="15"/>
                  </a:cubicBezTo>
                  <a:cubicBezTo>
                    <a:pt x="3" y="11"/>
                    <a:pt x="5" y="7"/>
                    <a:pt x="9" y="4"/>
                  </a:cubicBezTo>
                  <a:cubicBezTo>
                    <a:pt x="13" y="1"/>
                    <a:pt x="17" y="0"/>
                    <a:pt x="22" y="1"/>
                  </a:cubicBezTo>
                  <a:cubicBezTo>
                    <a:pt x="26" y="2"/>
                    <a:pt x="30" y="4"/>
                    <a:pt x="33" y="8"/>
                  </a:cubicBezTo>
                  <a:cubicBezTo>
                    <a:pt x="35" y="12"/>
                    <a:pt x="36" y="17"/>
                    <a:pt x="36" y="21"/>
                  </a:cubicBezTo>
                  <a:cubicBezTo>
                    <a:pt x="35" y="26"/>
                    <a:pt x="32" y="29"/>
                    <a:pt x="29" y="32"/>
                  </a:cubicBezTo>
                  <a:cubicBezTo>
                    <a:pt x="26" y="34"/>
                    <a:pt x="22" y="35"/>
                    <a:pt x="19" y="35"/>
                  </a:cubicBezTo>
                  <a:close/>
                  <a:moveTo>
                    <a:pt x="19" y="5"/>
                  </a:moveTo>
                  <a:cubicBezTo>
                    <a:pt x="16" y="5"/>
                    <a:pt x="13" y="6"/>
                    <a:pt x="11" y="7"/>
                  </a:cubicBezTo>
                  <a:cubicBezTo>
                    <a:pt x="8" y="9"/>
                    <a:pt x="6" y="12"/>
                    <a:pt x="6" y="16"/>
                  </a:cubicBezTo>
                  <a:cubicBezTo>
                    <a:pt x="5" y="19"/>
                    <a:pt x="6" y="23"/>
                    <a:pt x="8" y="26"/>
                  </a:cubicBezTo>
                  <a:cubicBezTo>
                    <a:pt x="10" y="28"/>
                    <a:pt x="13" y="30"/>
                    <a:pt x="16" y="31"/>
                  </a:cubicBezTo>
                  <a:cubicBezTo>
                    <a:pt x="20" y="32"/>
                    <a:pt x="23" y="31"/>
                    <a:pt x="26" y="29"/>
                  </a:cubicBezTo>
                  <a:cubicBezTo>
                    <a:pt x="29" y="27"/>
                    <a:pt x="31" y="24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13"/>
                    <a:pt x="28" y="7"/>
                    <a:pt x="21" y="5"/>
                  </a:cubicBezTo>
                  <a:cubicBezTo>
                    <a:pt x="20" y="5"/>
                    <a:pt x="19" y="5"/>
                    <a:pt x="19" y="5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47">
              <a:extLst>
                <a:ext uri="{FF2B5EF4-FFF2-40B4-BE49-F238E27FC236}">
                  <a16:creationId xmlns:a16="http://schemas.microsoft.com/office/drawing/2014/main" id="{19349E4F-25E3-4571-B083-DE2E02FED5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1918279"/>
              <a:ext cx="368002" cy="3253046"/>
            </a:xfrm>
            <a:custGeom>
              <a:avLst/>
              <a:gdLst>
                <a:gd name="T0" fmla="*/ 156 w 156"/>
                <a:gd name="T1" fmla="*/ 1379 h 1379"/>
                <a:gd name="T2" fmla="*/ 0 w 156"/>
                <a:gd name="T3" fmla="*/ 1379 h 1379"/>
                <a:gd name="T4" fmla="*/ 0 w 156"/>
                <a:gd name="T5" fmla="*/ 0 h 1379"/>
                <a:gd name="T6" fmla="*/ 156 w 156"/>
                <a:gd name="T7" fmla="*/ 0 h 1379"/>
                <a:gd name="T8" fmla="*/ 156 w 156"/>
                <a:gd name="T9" fmla="*/ 1379 h 1379"/>
                <a:gd name="T10" fmla="*/ 14 w 156"/>
                <a:gd name="T11" fmla="*/ 1363 h 1379"/>
                <a:gd name="T12" fmla="*/ 139 w 156"/>
                <a:gd name="T13" fmla="*/ 1363 h 1379"/>
                <a:gd name="T14" fmla="*/ 139 w 156"/>
                <a:gd name="T15" fmla="*/ 17 h 1379"/>
                <a:gd name="T16" fmla="*/ 14 w 156"/>
                <a:gd name="T17" fmla="*/ 17 h 1379"/>
                <a:gd name="T18" fmla="*/ 14 w 156"/>
                <a:gd name="T19" fmla="*/ 1363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379">
                  <a:moveTo>
                    <a:pt x="156" y="1379"/>
                  </a:moveTo>
                  <a:lnTo>
                    <a:pt x="0" y="1379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379"/>
                  </a:lnTo>
                  <a:close/>
                  <a:moveTo>
                    <a:pt x="14" y="1363"/>
                  </a:moveTo>
                  <a:lnTo>
                    <a:pt x="139" y="1363"/>
                  </a:lnTo>
                  <a:lnTo>
                    <a:pt x="139" y="17"/>
                  </a:lnTo>
                  <a:lnTo>
                    <a:pt x="14" y="17"/>
                  </a:lnTo>
                  <a:lnTo>
                    <a:pt x="14" y="1363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48">
              <a:extLst>
                <a:ext uri="{FF2B5EF4-FFF2-40B4-BE49-F238E27FC236}">
                  <a16:creationId xmlns:a16="http://schemas.microsoft.com/office/drawing/2014/main" id="{CC529353-E7CD-413A-AD80-BF68C9B68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1918279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7 h 152"/>
                <a:gd name="T12" fmla="*/ 135 w 151"/>
                <a:gd name="T13" fmla="*/ 137 h 152"/>
                <a:gd name="T14" fmla="*/ 135 w 151"/>
                <a:gd name="T15" fmla="*/ 15 h 152"/>
                <a:gd name="T16" fmla="*/ 14 w 151"/>
                <a:gd name="T17" fmla="*/ 15 h 152"/>
                <a:gd name="T18" fmla="*/ 14 w 151"/>
                <a:gd name="T19" fmla="*/ 13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7"/>
                  </a:moveTo>
                  <a:lnTo>
                    <a:pt x="135" y="137"/>
                  </a:lnTo>
                  <a:lnTo>
                    <a:pt x="135" y="15"/>
                  </a:lnTo>
                  <a:lnTo>
                    <a:pt x="14" y="15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49">
              <a:extLst>
                <a:ext uri="{FF2B5EF4-FFF2-40B4-BE49-F238E27FC236}">
                  <a16:creationId xmlns:a16="http://schemas.microsoft.com/office/drawing/2014/main" id="{9A814375-1ACE-4842-8872-02D4D4CCB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1922996"/>
              <a:ext cx="346771" cy="349130"/>
            </a:xfrm>
            <a:custGeom>
              <a:avLst/>
              <a:gdLst>
                <a:gd name="T0" fmla="*/ 135 w 147"/>
                <a:gd name="T1" fmla="*/ 148 h 148"/>
                <a:gd name="T2" fmla="*/ 0 w 147"/>
                <a:gd name="T3" fmla="*/ 11 h 148"/>
                <a:gd name="T4" fmla="*/ 10 w 147"/>
                <a:gd name="T5" fmla="*/ 0 h 148"/>
                <a:gd name="T6" fmla="*/ 147 w 147"/>
                <a:gd name="T7" fmla="*/ 137 h 148"/>
                <a:gd name="T8" fmla="*/ 135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5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50">
              <a:extLst>
                <a:ext uri="{FF2B5EF4-FFF2-40B4-BE49-F238E27FC236}">
                  <a16:creationId xmlns:a16="http://schemas.microsoft.com/office/drawing/2014/main" id="{FB1B2B09-B169-4E5B-8AA1-A0761F12B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1922996"/>
              <a:ext cx="346771" cy="349130"/>
            </a:xfrm>
            <a:custGeom>
              <a:avLst/>
              <a:gdLst>
                <a:gd name="T0" fmla="*/ 10 w 147"/>
                <a:gd name="T1" fmla="*/ 148 h 148"/>
                <a:gd name="T2" fmla="*/ 0 w 147"/>
                <a:gd name="T3" fmla="*/ 137 h 148"/>
                <a:gd name="T4" fmla="*/ 135 w 147"/>
                <a:gd name="T5" fmla="*/ 0 h 148"/>
                <a:gd name="T6" fmla="*/ 147 w 147"/>
                <a:gd name="T7" fmla="*/ 11 h 148"/>
                <a:gd name="T8" fmla="*/ 10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0" y="148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51">
              <a:extLst>
                <a:ext uri="{FF2B5EF4-FFF2-40B4-BE49-F238E27FC236}">
                  <a16:creationId xmlns:a16="http://schemas.microsoft.com/office/drawing/2014/main" id="{3923CACB-E28D-41DA-A5C3-C1E8B065CD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2241460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5 h 152"/>
                <a:gd name="T12" fmla="*/ 135 w 151"/>
                <a:gd name="T13" fmla="*/ 135 h 152"/>
                <a:gd name="T14" fmla="*/ 135 w 151"/>
                <a:gd name="T15" fmla="*/ 15 h 152"/>
                <a:gd name="T16" fmla="*/ 14 w 151"/>
                <a:gd name="T17" fmla="*/ 15 h 152"/>
                <a:gd name="T18" fmla="*/ 14 w 151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5"/>
                  </a:moveTo>
                  <a:lnTo>
                    <a:pt x="135" y="135"/>
                  </a:lnTo>
                  <a:lnTo>
                    <a:pt x="135" y="15"/>
                  </a:lnTo>
                  <a:lnTo>
                    <a:pt x="14" y="15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52">
              <a:extLst>
                <a:ext uri="{FF2B5EF4-FFF2-40B4-BE49-F238E27FC236}">
                  <a16:creationId xmlns:a16="http://schemas.microsoft.com/office/drawing/2014/main" id="{9ED41914-6B52-4184-A930-ABB38BB3B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246178"/>
              <a:ext cx="346771" cy="349130"/>
            </a:xfrm>
            <a:custGeom>
              <a:avLst/>
              <a:gdLst>
                <a:gd name="T0" fmla="*/ 135 w 147"/>
                <a:gd name="T1" fmla="*/ 148 h 148"/>
                <a:gd name="T2" fmla="*/ 0 w 147"/>
                <a:gd name="T3" fmla="*/ 11 h 148"/>
                <a:gd name="T4" fmla="*/ 10 w 147"/>
                <a:gd name="T5" fmla="*/ 0 h 148"/>
                <a:gd name="T6" fmla="*/ 147 w 147"/>
                <a:gd name="T7" fmla="*/ 135 h 148"/>
                <a:gd name="T8" fmla="*/ 135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5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7" y="135"/>
                  </a:lnTo>
                  <a:lnTo>
                    <a:pt x="135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53">
              <a:extLst>
                <a:ext uri="{FF2B5EF4-FFF2-40B4-BE49-F238E27FC236}">
                  <a16:creationId xmlns:a16="http://schemas.microsoft.com/office/drawing/2014/main" id="{83780560-A274-41E0-990A-F9EF1618C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246178"/>
              <a:ext cx="346771" cy="349130"/>
            </a:xfrm>
            <a:custGeom>
              <a:avLst/>
              <a:gdLst>
                <a:gd name="T0" fmla="*/ 10 w 147"/>
                <a:gd name="T1" fmla="*/ 148 h 148"/>
                <a:gd name="T2" fmla="*/ 0 w 147"/>
                <a:gd name="T3" fmla="*/ 135 h 148"/>
                <a:gd name="T4" fmla="*/ 135 w 147"/>
                <a:gd name="T5" fmla="*/ 0 h 148"/>
                <a:gd name="T6" fmla="*/ 147 w 147"/>
                <a:gd name="T7" fmla="*/ 11 h 148"/>
                <a:gd name="T8" fmla="*/ 10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0" y="148"/>
                  </a:moveTo>
                  <a:lnTo>
                    <a:pt x="0" y="135"/>
                  </a:lnTo>
                  <a:lnTo>
                    <a:pt x="135" y="0"/>
                  </a:lnTo>
                  <a:lnTo>
                    <a:pt x="147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54">
              <a:extLst>
                <a:ext uri="{FF2B5EF4-FFF2-40B4-BE49-F238E27FC236}">
                  <a16:creationId xmlns:a16="http://schemas.microsoft.com/office/drawing/2014/main" id="{A94D2489-8D58-4234-9150-A890D099E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2559923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7 h 152"/>
                <a:gd name="T12" fmla="*/ 135 w 151"/>
                <a:gd name="T13" fmla="*/ 137 h 152"/>
                <a:gd name="T14" fmla="*/ 135 w 151"/>
                <a:gd name="T15" fmla="*/ 17 h 152"/>
                <a:gd name="T16" fmla="*/ 14 w 151"/>
                <a:gd name="T17" fmla="*/ 17 h 152"/>
                <a:gd name="T18" fmla="*/ 14 w 151"/>
                <a:gd name="T19" fmla="*/ 13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7"/>
                  </a:moveTo>
                  <a:lnTo>
                    <a:pt x="135" y="137"/>
                  </a:lnTo>
                  <a:lnTo>
                    <a:pt x="135" y="17"/>
                  </a:lnTo>
                  <a:lnTo>
                    <a:pt x="14" y="17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55">
              <a:extLst>
                <a:ext uri="{FF2B5EF4-FFF2-40B4-BE49-F238E27FC236}">
                  <a16:creationId xmlns:a16="http://schemas.microsoft.com/office/drawing/2014/main" id="{1C06E57B-B7C3-4C54-8F36-9494F2C1E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564641"/>
              <a:ext cx="346771" cy="349130"/>
            </a:xfrm>
            <a:custGeom>
              <a:avLst/>
              <a:gdLst>
                <a:gd name="T0" fmla="*/ 135 w 147"/>
                <a:gd name="T1" fmla="*/ 148 h 148"/>
                <a:gd name="T2" fmla="*/ 0 w 147"/>
                <a:gd name="T3" fmla="*/ 13 h 148"/>
                <a:gd name="T4" fmla="*/ 10 w 147"/>
                <a:gd name="T5" fmla="*/ 0 h 148"/>
                <a:gd name="T6" fmla="*/ 147 w 147"/>
                <a:gd name="T7" fmla="*/ 137 h 148"/>
                <a:gd name="T8" fmla="*/ 135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5" y="148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56">
              <a:extLst>
                <a:ext uri="{FF2B5EF4-FFF2-40B4-BE49-F238E27FC236}">
                  <a16:creationId xmlns:a16="http://schemas.microsoft.com/office/drawing/2014/main" id="{7566B781-7CDE-4A7A-BD7D-8A9F6B59A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564641"/>
              <a:ext cx="346771" cy="349130"/>
            </a:xfrm>
            <a:custGeom>
              <a:avLst/>
              <a:gdLst>
                <a:gd name="T0" fmla="*/ 10 w 147"/>
                <a:gd name="T1" fmla="*/ 148 h 148"/>
                <a:gd name="T2" fmla="*/ 0 w 147"/>
                <a:gd name="T3" fmla="*/ 137 h 148"/>
                <a:gd name="T4" fmla="*/ 135 w 147"/>
                <a:gd name="T5" fmla="*/ 0 h 148"/>
                <a:gd name="T6" fmla="*/ 147 w 147"/>
                <a:gd name="T7" fmla="*/ 13 h 148"/>
                <a:gd name="T8" fmla="*/ 10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0" y="148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3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57">
              <a:extLst>
                <a:ext uri="{FF2B5EF4-FFF2-40B4-BE49-F238E27FC236}">
                  <a16:creationId xmlns:a16="http://schemas.microsoft.com/office/drawing/2014/main" id="{7B1139B0-6310-42A7-A154-7BD39945CE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2883105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7 h 152"/>
                <a:gd name="T12" fmla="*/ 135 w 151"/>
                <a:gd name="T13" fmla="*/ 137 h 152"/>
                <a:gd name="T14" fmla="*/ 135 w 151"/>
                <a:gd name="T15" fmla="*/ 15 h 152"/>
                <a:gd name="T16" fmla="*/ 14 w 151"/>
                <a:gd name="T17" fmla="*/ 15 h 152"/>
                <a:gd name="T18" fmla="*/ 14 w 151"/>
                <a:gd name="T19" fmla="*/ 13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7"/>
                  </a:moveTo>
                  <a:lnTo>
                    <a:pt x="135" y="137"/>
                  </a:lnTo>
                  <a:lnTo>
                    <a:pt x="135" y="15"/>
                  </a:lnTo>
                  <a:lnTo>
                    <a:pt x="14" y="15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58">
              <a:extLst>
                <a:ext uri="{FF2B5EF4-FFF2-40B4-BE49-F238E27FC236}">
                  <a16:creationId xmlns:a16="http://schemas.microsoft.com/office/drawing/2014/main" id="{38A6CE28-F00C-436F-BA3F-3F01FE67F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887823"/>
              <a:ext cx="346771" cy="349130"/>
            </a:xfrm>
            <a:custGeom>
              <a:avLst/>
              <a:gdLst>
                <a:gd name="T0" fmla="*/ 135 w 147"/>
                <a:gd name="T1" fmla="*/ 148 h 148"/>
                <a:gd name="T2" fmla="*/ 0 w 147"/>
                <a:gd name="T3" fmla="*/ 11 h 148"/>
                <a:gd name="T4" fmla="*/ 10 w 147"/>
                <a:gd name="T5" fmla="*/ 0 h 148"/>
                <a:gd name="T6" fmla="*/ 147 w 147"/>
                <a:gd name="T7" fmla="*/ 138 h 148"/>
                <a:gd name="T8" fmla="*/ 135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5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7" y="138"/>
                  </a:lnTo>
                  <a:lnTo>
                    <a:pt x="135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59">
              <a:extLst>
                <a:ext uri="{FF2B5EF4-FFF2-40B4-BE49-F238E27FC236}">
                  <a16:creationId xmlns:a16="http://schemas.microsoft.com/office/drawing/2014/main" id="{DC561C28-4C4A-489C-B940-A3897847B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887823"/>
              <a:ext cx="346771" cy="349130"/>
            </a:xfrm>
            <a:custGeom>
              <a:avLst/>
              <a:gdLst>
                <a:gd name="T0" fmla="*/ 10 w 147"/>
                <a:gd name="T1" fmla="*/ 148 h 148"/>
                <a:gd name="T2" fmla="*/ 0 w 147"/>
                <a:gd name="T3" fmla="*/ 138 h 148"/>
                <a:gd name="T4" fmla="*/ 135 w 147"/>
                <a:gd name="T5" fmla="*/ 0 h 148"/>
                <a:gd name="T6" fmla="*/ 147 w 147"/>
                <a:gd name="T7" fmla="*/ 11 h 148"/>
                <a:gd name="T8" fmla="*/ 10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0" y="148"/>
                  </a:moveTo>
                  <a:lnTo>
                    <a:pt x="0" y="138"/>
                  </a:lnTo>
                  <a:lnTo>
                    <a:pt x="135" y="0"/>
                  </a:lnTo>
                  <a:lnTo>
                    <a:pt x="147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60">
              <a:extLst>
                <a:ext uri="{FF2B5EF4-FFF2-40B4-BE49-F238E27FC236}">
                  <a16:creationId xmlns:a16="http://schemas.microsoft.com/office/drawing/2014/main" id="{9F23355C-9704-4822-9E12-13FCBC85E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3206286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5 h 152"/>
                <a:gd name="T12" fmla="*/ 135 w 151"/>
                <a:gd name="T13" fmla="*/ 135 h 152"/>
                <a:gd name="T14" fmla="*/ 135 w 151"/>
                <a:gd name="T15" fmla="*/ 15 h 152"/>
                <a:gd name="T16" fmla="*/ 14 w 151"/>
                <a:gd name="T17" fmla="*/ 15 h 152"/>
                <a:gd name="T18" fmla="*/ 14 w 151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5"/>
                  </a:moveTo>
                  <a:lnTo>
                    <a:pt x="135" y="135"/>
                  </a:lnTo>
                  <a:lnTo>
                    <a:pt x="135" y="15"/>
                  </a:lnTo>
                  <a:lnTo>
                    <a:pt x="14" y="15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61">
              <a:extLst>
                <a:ext uri="{FF2B5EF4-FFF2-40B4-BE49-F238E27FC236}">
                  <a16:creationId xmlns:a16="http://schemas.microsoft.com/office/drawing/2014/main" id="{81D1931F-895E-43B3-99C2-0A65CB88E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213363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0 h 147"/>
                <a:gd name="T4" fmla="*/ 10 w 147"/>
                <a:gd name="T5" fmla="*/ 0 h 147"/>
                <a:gd name="T6" fmla="*/ 147 w 147"/>
                <a:gd name="T7" fmla="*/ 135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47" y="135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62">
              <a:extLst>
                <a:ext uri="{FF2B5EF4-FFF2-40B4-BE49-F238E27FC236}">
                  <a16:creationId xmlns:a16="http://schemas.microsoft.com/office/drawing/2014/main" id="{4960DBB8-5561-4603-975C-C993D0BC8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213363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5 h 147"/>
                <a:gd name="T4" fmla="*/ 135 w 147"/>
                <a:gd name="T5" fmla="*/ 0 h 147"/>
                <a:gd name="T6" fmla="*/ 147 w 147"/>
                <a:gd name="T7" fmla="*/ 10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5"/>
                  </a:lnTo>
                  <a:lnTo>
                    <a:pt x="135" y="0"/>
                  </a:lnTo>
                  <a:lnTo>
                    <a:pt x="147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63">
              <a:extLst>
                <a:ext uri="{FF2B5EF4-FFF2-40B4-BE49-F238E27FC236}">
                  <a16:creationId xmlns:a16="http://schemas.microsoft.com/office/drawing/2014/main" id="{C5CFD2EA-B35F-4135-9EB7-ACD93BA28B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3524750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8 h 152"/>
                <a:gd name="T12" fmla="*/ 135 w 151"/>
                <a:gd name="T13" fmla="*/ 138 h 152"/>
                <a:gd name="T14" fmla="*/ 135 w 151"/>
                <a:gd name="T15" fmla="*/ 17 h 152"/>
                <a:gd name="T16" fmla="*/ 14 w 151"/>
                <a:gd name="T17" fmla="*/ 17 h 152"/>
                <a:gd name="T18" fmla="*/ 14 w 151"/>
                <a:gd name="T19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8"/>
                  </a:moveTo>
                  <a:lnTo>
                    <a:pt x="135" y="138"/>
                  </a:lnTo>
                  <a:lnTo>
                    <a:pt x="135" y="17"/>
                  </a:lnTo>
                  <a:lnTo>
                    <a:pt x="14" y="17"/>
                  </a:lnTo>
                  <a:lnTo>
                    <a:pt x="14" y="13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64">
              <a:extLst>
                <a:ext uri="{FF2B5EF4-FFF2-40B4-BE49-F238E27FC236}">
                  <a16:creationId xmlns:a16="http://schemas.microsoft.com/office/drawing/2014/main" id="{67D4D66C-1BC9-4D1A-A57D-CBE6CB54E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531827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2 h 147"/>
                <a:gd name="T4" fmla="*/ 10 w 147"/>
                <a:gd name="T5" fmla="*/ 0 h 147"/>
                <a:gd name="T6" fmla="*/ 147 w 147"/>
                <a:gd name="T7" fmla="*/ 137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2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65">
              <a:extLst>
                <a:ext uri="{FF2B5EF4-FFF2-40B4-BE49-F238E27FC236}">
                  <a16:creationId xmlns:a16="http://schemas.microsoft.com/office/drawing/2014/main" id="{B51FB7A1-A51A-4E54-A615-63DBC3559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531827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7 h 147"/>
                <a:gd name="T4" fmla="*/ 135 w 147"/>
                <a:gd name="T5" fmla="*/ 0 h 147"/>
                <a:gd name="T6" fmla="*/ 147 w 147"/>
                <a:gd name="T7" fmla="*/ 12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2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66">
              <a:extLst>
                <a:ext uri="{FF2B5EF4-FFF2-40B4-BE49-F238E27FC236}">
                  <a16:creationId xmlns:a16="http://schemas.microsoft.com/office/drawing/2014/main" id="{51CA20EF-099B-40F6-860E-D1CE70983F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3850290"/>
              <a:ext cx="356207" cy="356207"/>
            </a:xfrm>
            <a:custGeom>
              <a:avLst/>
              <a:gdLst>
                <a:gd name="T0" fmla="*/ 151 w 151"/>
                <a:gd name="T1" fmla="*/ 151 h 151"/>
                <a:gd name="T2" fmla="*/ 0 w 151"/>
                <a:gd name="T3" fmla="*/ 151 h 151"/>
                <a:gd name="T4" fmla="*/ 0 w 151"/>
                <a:gd name="T5" fmla="*/ 0 h 151"/>
                <a:gd name="T6" fmla="*/ 151 w 151"/>
                <a:gd name="T7" fmla="*/ 0 h 151"/>
                <a:gd name="T8" fmla="*/ 151 w 151"/>
                <a:gd name="T9" fmla="*/ 151 h 151"/>
                <a:gd name="T10" fmla="*/ 14 w 151"/>
                <a:gd name="T11" fmla="*/ 137 h 151"/>
                <a:gd name="T12" fmla="*/ 135 w 151"/>
                <a:gd name="T13" fmla="*/ 137 h 151"/>
                <a:gd name="T14" fmla="*/ 135 w 151"/>
                <a:gd name="T15" fmla="*/ 14 h 151"/>
                <a:gd name="T16" fmla="*/ 14 w 151"/>
                <a:gd name="T17" fmla="*/ 14 h 151"/>
                <a:gd name="T18" fmla="*/ 14 w 151"/>
                <a:gd name="T19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151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1"/>
                  </a:lnTo>
                  <a:close/>
                  <a:moveTo>
                    <a:pt x="14" y="137"/>
                  </a:moveTo>
                  <a:lnTo>
                    <a:pt x="135" y="137"/>
                  </a:lnTo>
                  <a:lnTo>
                    <a:pt x="135" y="14"/>
                  </a:lnTo>
                  <a:lnTo>
                    <a:pt x="14" y="14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67">
              <a:extLst>
                <a:ext uri="{FF2B5EF4-FFF2-40B4-BE49-F238E27FC236}">
                  <a16:creationId xmlns:a16="http://schemas.microsoft.com/office/drawing/2014/main" id="{A8806C5F-8167-4391-9274-0F276856C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855008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0 h 147"/>
                <a:gd name="T4" fmla="*/ 10 w 147"/>
                <a:gd name="T5" fmla="*/ 0 h 147"/>
                <a:gd name="T6" fmla="*/ 147 w 147"/>
                <a:gd name="T7" fmla="*/ 137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68">
              <a:extLst>
                <a:ext uri="{FF2B5EF4-FFF2-40B4-BE49-F238E27FC236}">
                  <a16:creationId xmlns:a16="http://schemas.microsoft.com/office/drawing/2014/main" id="{761EE600-CF5F-4992-873B-755A12F92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855008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7 h 147"/>
                <a:gd name="T4" fmla="*/ 135 w 147"/>
                <a:gd name="T5" fmla="*/ 0 h 147"/>
                <a:gd name="T6" fmla="*/ 147 w 147"/>
                <a:gd name="T7" fmla="*/ 10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69">
              <a:extLst>
                <a:ext uri="{FF2B5EF4-FFF2-40B4-BE49-F238E27FC236}">
                  <a16:creationId xmlns:a16="http://schemas.microsoft.com/office/drawing/2014/main" id="{2016E8F1-9F23-42DF-BEEF-0E856366BE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4173472"/>
              <a:ext cx="356207" cy="356207"/>
            </a:xfrm>
            <a:custGeom>
              <a:avLst/>
              <a:gdLst>
                <a:gd name="T0" fmla="*/ 151 w 151"/>
                <a:gd name="T1" fmla="*/ 151 h 151"/>
                <a:gd name="T2" fmla="*/ 0 w 151"/>
                <a:gd name="T3" fmla="*/ 151 h 151"/>
                <a:gd name="T4" fmla="*/ 0 w 151"/>
                <a:gd name="T5" fmla="*/ 0 h 151"/>
                <a:gd name="T6" fmla="*/ 151 w 151"/>
                <a:gd name="T7" fmla="*/ 0 h 151"/>
                <a:gd name="T8" fmla="*/ 151 w 151"/>
                <a:gd name="T9" fmla="*/ 151 h 151"/>
                <a:gd name="T10" fmla="*/ 14 w 151"/>
                <a:gd name="T11" fmla="*/ 135 h 151"/>
                <a:gd name="T12" fmla="*/ 135 w 151"/>
                <a:gd name="T13" fmla="*/ 135 h 151"/>
                <a:gd name="T14" fmla="*/ 135 w 151"/>
                <a:gd name="T15" fmla="*/ 14 h 151"/>
                <a:gd name="T16" fmla="*/ 14 w 151"/>
                <a:gd name="T17" fmla="*/ 14 h 151"/>
                <a:gd name="T18" fmla="*/ 14 w 151"/>
                <a:gd name="T19" fmla="*/ 1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151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1"/>
                  </a:lnTo>
                  <a:close/>
                  <a:moveTo>
                    <a:pt x="14" y="135"/>
                  </a:moveTo>
                  <a:lnTo>
                    <a:pt x="135" y="135"/>
                  </a:lnTo>
                  <a:lnTo>
                    <a:pt x="135" y="14"/>
                  </a:lnTo>
                  <a:lnTo>
                    <a:pt x="14" y="14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70">
              <a:extLst>
                <a:ext uri="{FF2B5EF4-FFF2-40B4-BE49-F238E27FC236}">
                  <a16:creationId xmlns:a16="http://schemas.microsoft.com/office/drawing/2014/main" id="{0E6F72B6-3521-4FC6-9D41-D87133928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178190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0 h 147"/>
                <a:gd name="T4" fmla="*/ 10 w 147"/>
                <a:gd name="T5" fmla="*/ 0 h 147"/>
                <a:gd name="T6" fmla="*/ 147 w 147"/>
                <a:gd name="T7" fmla="*/ 135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47" y="135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71">
              <a:extLst>
                <a:ext uri="{FF2B5EF4-FFF2-40B4-BE49-F238E27FC236}">
                  <a16:creationId xmlns:a16="http://schemas.microsoft.com/office/drawing/2014/main" id="{7922E425-5FAA-44AD-A0FE-97AA1E2E1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178190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5 h 147"/>
                <a:gd name="T4" fmla="*/ 135 w 147"/>
                <a:gd name="T5" fmla="*/ 0 h 147"/>
                <a:gd name="T6" fmla="*/ 147 w 147"/>
                <a:gd name="T7" fmla="*/ 10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5"/>
                  </a:lnTo>
                  <a:lnTo>
                    <a:pt x="135" y="0"/>
                  </a:lnTo>
                  <a:lnTo>
                    <a:pt x="147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72">
              <a:extLst>
                <a:ext uri="{FF2B5EF4-FFF2-40B4-BE49-F238E27FC236}">
                  <a16:creationId xmlns:a16="http://schemas.microsoft.com/office/drawing/2014/main" id="{1FDD6875-4090-41AE-8A3A-0E80B5643A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4491935"/>
              <a:ext cx="356207" cy="356207"/>
            </a:xfrm>
            <a:custGeom>
              <a:avLst/>
              <a:gdLst>
                <a:gd name="T0" fmla="*/ 151 w 151"/>
                <a:gd name="T1" fmla="*/ 151 h 151"/>
                <a:gd name="T2" fmla="*/ 0 w 151"/>
                <a:gd name="T3" fmla="*/ 151 h 151"/>
                <a:gd name="T4" fmla="*/ 0 w 151"/>
                <a:gd name="T5" fmla="*/ 0 h 151"/>
                <a:gd name="T6" fmla="*/ 151 w 151"/>
                <a:gd name="T7" fmla="*/ 0 h 151"/>
                <a:gd name="T8" fmla="*/ 151 w 151"/>
                <a:gd name="T9" fmla="*/ 151 h 151"/>
                <a:gd name="T10" fmla="*/ 14 w 151"/>
                <a:gd name="T11" fmla="*/ 137 h 151"/>
                <a:gd name="T12" fmla="*/ 135 w 151"/>
                <a:gd name="T13" fmla="*/ 137 h 151"/>
                <a:gd name="T14" fmla="*/ 135 w 151"/>
                <a:gd name="T15" fmla="*/ 16 h 151"/>
                <a:gd name="T16" fmla="*/ 14 w 151"/>
                <a:gd name="T17" fmla="*/ 16 h 151"/>
                <a:gd name="T18" fmla="*/ 14 w 151"/>
                <a:gd name="T19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151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1"/>
                  </a:lnTo>
                  <a:close/>
                  <a:moveTo>
                    <a:pt x="14" y="137"/>
                  </a:moveTo>
                  <a:lnTo>
                    <a:pt x="135" y="137"/>
                  </a:lnTo>
                  <a:lnTo>
                    <a:pt x="135" y="16"/>
                  </a:lnTo>
                  <a:lnTo>
                    <a:pt x="14" y="16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73">
              <a:extLst>
                <a:ext uri="{FF2B5EF4-FFF2-40B4-BE49-F238E27FC236}">
                  <a16:creationId xmlns:a16="http://schemas.microsoft.com/office/drawing/2014/main" id="{9921E3AF-9803-4FCC-BD32-8E09BB424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496653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2 h 147"/>
                <a:gd name="T4" fmla="*/ 10 w 147"/>
                <a:gd name="T5" fmla="*/ 0 h 147"/>
                <a:gd name="T6" fmla="*/ 147 w 147"/>
                <a:gd name="T7" fmla="*/ 137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2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74">
              <a:extLst>
                <a:ext uri="{FF2B5EF4-FFF2-40B4-BE49-F238E27FC236}">
                  <a16:creationId xmlns:a16="http://schemas.microsoft.com/office/drawing/2014/main" id="{D060D9BC-326E-4B9C-89CA-F6503CD3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496653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7 h 147"/>
                <a:gd name="T4" fmla="*/ 135 w 147"/>
                <a:gd name="T5" fmla="*/ 0 h 147"/>
                <a:gd name="T6" fmla="*/ 147 w 147"/>
                <a:gd name="T7" fmla="*/ 12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2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75">
              <a:extLst>
                <a:ext uri="{FF2B5EF4-FFF2-40B4-BE49-F238E27FC236}">
                  <a16:creationId xmlns:a16="http://schemas.microsoft.com/office/drawing/2014/main" id="{824E2857-F936-496D-88A1-9E1CB240F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4815117"/>
              <a:ext cx="356207" cy="356207"/>
            </a:xfrm>
            <a:custGeom>
              <a:avLst/>
              <a:gdLst>
                <a:gd name="T0" fmla="*/ 151 w 151"/>
                <a:gd name="T1" fmla="*/ 151 h 151"/>
                <a:gd name="T2" fmla="*/ 0 w 151"/>
                <a:gd name="T3" fmla="*/ 151 h 151"/>
                <a:gd name="T4" fmla="*/ 0 w 151"/>
                <a:gd name="T5" fmla="*/ 0 h 151"/>
                <a:gd name="T6" fmla="*/ 151 w 151"/>
                <a:gd name="T7" fmla="*/ 0 h 151"/>
                <a:gd name="T8" fmla="*/ 151 w 151"/>
                <a:gd name="T9" fmla="*/ 151 h 151"/>
                <a:gd name="T10" fmla="*/ 14 w 151"/>
                <a:gd name="T11" fmla="*/ 135 h 151"/>
                <a:gd name="T12" fmla="*/ 135 w 151"/>
                <a:gd name="T13" fmla="*/ 135 h 151"/>
                <a:gd name="T14" fmla="*/ 135 w 151"/>
                <a:gd name="T15" fmla="*/ 14 h 151"/>
                <a:gd name="T16" fmla="*/ 14 w 151"/>
                <a:gd name="T17" fmla="*/ 14 h 151"/>
                <a:gd name="T18" fmla="*/ 14 w 151"/>
                <a:gd name="T19" fmla="*/ 1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151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1"/>
                  </a:lnTo>
                  <a:close/>
                  <a:moveTo>
                    <a:pt x="14" y="135"/>
                  </a:moveTo>
                  <a:lnTo>
                    <a:pt x="135" y="135"/>
                  </a:lnTo>
                  <a:lnTo>
                    <a:pt x="135" y="14"/>
                  </a:lnTo>
                  <a:lnTo>
                    <a:pt x="14" y="14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76">
              <a:extLst>
                <a:ext uri="{FF2B5EF4-FFF2-40B4-BE49-F238E27FC236}">
                  <a16:creationId xmlns:a16="http://schemas.microsoft.com/office/drawing/2014/main" id="{30A1FA46-55BA-40F2-A1F2-D1AC2A8C3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819835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0 h 147"/>
                <a:gd name="T4" fmla="*/ 10 w 147"/>
                <a:gd name="T5" fmla="*/ 0 h 147"/>
                <a:gd name="T6" fmla="*/ 147 w 147"/>
                <a:gd name="T7" fmla="*/ 137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77">
              <a:extLst>
                <a:ext uri="{FF2B5EF4-FFF2-40B4-BE49-F238E27FC236}">
                  <a16:creationId xmlns:a16="http://schemas.microsoft.com/office/drawing/2014/main" id="{1366CFDE-3877-46B2-96DF-01BB9F50C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819835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7 h 147"/>
                <a:gd name="T4" fmla="*/ 135 w 147"/>
                <a:gd name="T5" fmla="*/ 0 h 147"/>
                <a:gd name="T6" fmla="*/ 147 w 147"/>
                <a:gd name="T7" fmla="*/ 10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78">
              <a:extLst>
                <a:ext uri="{FF2B5EF4-FFF2-40B4-BE49-F238E27FC236}">
                  <a16:creationId xmlns:a16="http://schemas.microsoft.com/office/drawing/2014/main" id="{23F8CC13-DDCF-451E-9C0E-DF0C0642D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50657" y="2236742"/>
              <a:ext cx="358566" cy="358566"/>
            </a:xfrm>
            <a:custGeom>
              <a:avLst/>
              <a:gdLst>
                <a:gd name="T0" fmla="*/ 152 w 152"/>
                <a:gd name="T1" fmla="*/ 152 h 152"/>
                <a:gd name="T2" fmla="*/ 0 w 152"/>
                <a:gd name="T3" fmla="*/ 152 h 152"/>
                <a:gd name="T4" fmla="*/ 0 w 152"/>
                <a:gd name="T5" fmla="*/ 0 h 152"/>
                <a:gd name="T6" fmla="*/ 152 w 152"/>
                <a:gd name="T7" fmla="*/ 0 h 152"/>
                <a:gd name="T8" fmla="*/ 152 w 152"/>
                <a:gd name="T9" fmla="*/ 152 h 152"/>
                <a:gd name="T10" fmla="*/ 17 w 152"/>
                <a:gd name="T11" fmla="*/ 135 h 152"/>
                <a:gd name="T12" fmla="*/ 137 w 152"/>
                <a:gd name="T13" fmla="*/ 135 h 152"/>
                <a:gd name="T14" fmla="*/ 137 w 152"/>
                <a:gd name="T15" fmla="*/ 15 h 152"/>
                <a:gd name="T16" fmla="*/ 17 w 152"/>
                <a:gd name="T17" fmla="*/ 15 h 152"/>
                <a:gd name="T18" fmla="*/ 17 w 152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2">
                  <a:moveTo>
                    <a:pt x="152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2" y="0"/>
                  </a:lnTo>
                  <a:lnTo>
                    <a:pt x="152" y="152"/>
                  </a:lnTo>
                  <a:close/>
                  <a:moveTo>
                    <a:pt x="17" y="135"/>
                  </a:moveTo>
                  <a:lnTo>
                    <a:pt x="137" y="135"/>
                  </a:lnTo>
                  <a:lnTo>
                    <a:pt x="137" y="15"/>
                  </a:lnTo>
                  <a:lnTo>
                    <a:pt x="17" y="15"/>
                  </a:lnTo>
                  <a:lnTo>
                    <a:pt x="17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79">
              <a:extLst>
                <a:ext uri="{FF2B5EF4-FFF2-40B4-BE49-F238E27FC236}">
                  <a16:creationId xmlns:a16="http://schemas.microsoft.com/office/drawing/2014/main" id="{77C7EA9E-60BC-4E82-A07F-BD788AEAD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5375" y="2241460"/>
              <a:ext cx="349130" cy="349130"/>
            </a:xfrm>
            <a:custGeom>
              <a:avLst/>
              <a:gdLst>
                <a:gd name="T0" fmla="*/ 12 w 148"/>
                <a:gd name="T1" fmla="*/ 148 h 148"/>
                <a:gd name="T2" fmla="*/ 0 w 148"/>
                <a:gd name="T3" fmla="*/ 135 h 148"/>
                <a:gd name="T4" fmla="*/ 137 w 148"/>
                <a:gd name="T5" fmla="*/ 0 h 148"/>
                <a:gd name="T6" fmla="*/ 148 w 148"/>
                <a:gd name="T7" fmla="*/ 11 h 148"/>
                <a:gd name="T8" fmla="*/ 12 w 14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2" y="148"/>
                  </a:moveTo>
                  <a:lnTo>
                    <a:pt x="0" y="135"/>
                  </a:lnTo>
                  <a:lnTo>
                    <a:pt x="137" y="0"/>
                  </a:lnTo>
                  <a:lnTo>
                    <a:pt x="148" y="11"/>
                  </a:lnTo>
                  <a:lnTo>
                    <a:pt x="12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80">
              <a:extLst>
                <a:ext uri="{FF2B5EF4-FFF2-40B4-BE49-F238E27FC236}">
                  <a16:creationId xmlns:a16="http://schemas.microsoft.com/office/drawing/2014/main" id="{6C922487-AF4B-4FB3-B35F-22C57081F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5375" y="2241460"/>
              <a:ext cx="349130" cy="349130"/>
            </a:xfrm>
            <a:custGeom>
              <a:avLst/>
              <a:gdLst>
                <a:gd name="T0" fmla="*/ 137 w 148"/>
                <a:gd name="T1" fmla="*/ 148 h 148"/>
                <a:gd name="T2" fmla="*/ 0 w 148"/>
                <a:gd name="T3" fmla="*/ 11 h 148"/>
                <a:gd name="T4" fmla="*/ 12 w 148"/>
                <a:gd name="T5" fmla="*/ 0 h 148"/>
                <a:gd name="T6" fmla="*/ 148 w 148"/>
                <a:gd name="T7" fmla="*/ 135 h 148"/>
                <a:gd name="T8" fmla="*/ 137 w 14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37" y="148"/>
                  </a:moveTo>
                  <a:lnTo>
                    <a:pt x="0" y="11"/>
                  </a:lnTo>
                  <a:lnTo>
                    <a:pt x="12" y="0"/>
                  </a:lnTo>
                  <a:lnTo>
                    <a:pt x="148" y="135"/>
                  </a:lnTo>
                  <a:lnTo>
                    <a:pt x="137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81">
              <a:extLst>
                <a:ext uri="{FF2B5EF4-FFF2-40B4-BE49-F238E27FC236}">
                  <a16:creationId xmlns:a16="http://schemas.microsoft.com/office/drawing/2014/main" id="{92B6C7F2-D743-44E7-BC24-7633377F0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32194" y="2236742"/>
              <a:ext cx="358566" cy="358566"/>
            </a:xfrm>
            <a:custGeom>
              <a:avLst/>
              <a:gdLst>
                <a:gd name="T0" fmla="*/ 152 w 152"/>
                <a:gd name="T1" fmla="*/ 152 h 152"/>
                <a:gd name="T2" fmla="*/ 0 w 152"/>
                <a:gd name="T3" fmla="*/ 152 h 152"/>
                <a:gd name="T4" fmla="*/ 0 w 152"/>
                <a:gd name="T5" fmla="*/ 0 h 152"/>
                <a:gd name="T6" fmla="*/ 152 w 152"/>
                <a:gd name="T7" fmla="*/ 0 h 152"/>
                <a:gd name="T8" fmla="*/ 152 w 152"/>
                <a:gd name="T9" fmla="*/ 152 h 152"/>
                <a:gd name="T10" fmla="*/ 14 w 152"/>
                <a:gd name="T11" fmla="*/ 135 h 152"/>
                <a:gd name="T12" fmla="*/ 135 w 152"/>
                <a:gd name="T13" fmla="*/ 135 h 152"/>
                <a:gd name="T14" fmla="*/ 135 w 152"/>
                <a:gd name="T15" fmla="*/ 15 h 152"/>
                <a:gd name="T16" fmla="*/ 14 w 152"/>
                <a:gd name="T17" fmla="*/ 15 h 152"/>
                <a:gd name="T18" fmla="*/ 14 w 152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2">
                  <a:moveTo>
                    <a:pt x="152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2" y="0"/>
                  </a:lnTo>
                  <a:lnTo>
                    <a:pt x="152" y="152"/>
                  </a:lnTo>
                  <a:close/>
                  <a:moveTo>
                    <a:pt x="14" y="135"/>
                  </a:moveTo>
                  <a:lnTo>
                    <a:pt x="135" y="135"/>
                  </a:lnTo>
                  <a:lnTo>
                    <a:pt x="135" y="15"/>
                  </a:lnTo>
                  <a:lnTo>
                    <a:pt x="14" y="15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82">
              <a:extLst>
                <a:ext uri="{FF2B5EF4-FFF2-40B4-BE49-F238E27FC236}">
                  <a16:creationId xmlns:a16="http://schemas.microsoft.com/office/drawing/2014/main" id="{4B693DD8-2A68-4BCA-98EB-C76AAD52A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6912" y="2241460"/>
              <a:ext cx="346771" cy="349130"/>
            </a:xfrm>
            <a:custGeom>
              <a:avLst/>
              <a:gdLst>
                <a:gd name="T0" fmla="*/ 10 w 147"/>
                <a:gd name="T1" fmla="*/ 148 h 148"/>
                <a:gd name="T2" fmla="*/ 0 w 147"/>
                <a:gd name="T3" fmla="*/ 135 h 148"/>
                <a:gd name="T4" fmla="*/ 135 w 147"/>
                <a:gd name="T5" fmla="*/ 0 h 148"/>
                <a:gd name="T6" fmla="*/ 147 w 147"/>
                <a:gd name="T7" fmla="*/ 11 h 148"/>
                <a:gd name="T8" fmla="*/ 10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0" y="148"/>
                  </a:moveTo>
                  <a:lnTo>
                    <a:pt x="0" y="135"/>
                  </a:lnTo>
                  <a:lnTo>
                    <a:pt x="135" y="0"/>
                  </a:lnTo>
                  <a:lnTo>
                    <a:pt x="147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83">
              <a:extLst>
                <a:ext uri="{FF2B5EF4-FFF2-40B4-BE49-F238E27FC236}">
                  <a16:creationId xmlns:a16="http://schemas.microsoft.com/office/drawing/2014/main" id="{B7A5F929-7A1C-43F8-9A08-C2AD6D6EF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6912" y="2241460"/>
              <a:ext cx="346771" cy="349130"/>
            </a:xfrm>
            <a:custGeom>
              <a:avLst/>
              <a:gdLst>
                <a:gd name="T0" fmla="*/ 135 w 147"/>
                <a:gd name="T1" fmla="*/ 148 h 148"/>
                <a:gd name="T2" fmla="*/ 0 w 147"/>
                <a:gd name="T3" fmla="*/ 11 h 148"/>
                <a:gd name="T4" fmla="*/ 10 w 147"/>
                <a:gd name="T5" fmla="*/ 0 h 148"/>
                <a:gd name="T6" fmla="*/ 147 w 147"/>
                <a:gd name="T7" fmla="*/ 135 h 148"/>
                <a:gd name="T8" fmla="*/ 135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5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7" y="135"/>
                  </a:lnTo>
                  <a:lnTo>
                    <a:pt x="135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84">
              <a:extLst>
                <a:ext uri="{FF2B5EF4-FFF2-40B4-BE49-F238E27FC236}">
                  <a16:creationId xmlns:a16="http://schemas.microsoft.com/office/drawing/2014/main" id="{5437E5B2-D97C-4357-8D05-C495E5124B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2236742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6 w 151"/>
                <a:gd name="T11" fmla="*/ 135 h 152"/>
                <a:gd name="T12" fmla="*/ 137 w 151"/>
                <a:gd name="T13" fmla="*/ 135 h 152"/>
                <a:gd name="T14" fmla="*/ 137 w 151"/>
                <a:gd name="T15" fmla="*/ 15 h 152"/>
                <a:gd name="T16" fmla="*/ 16 w 151"/>
                <a:gd name="T17" fmla="*/ 15 h 152"/>
                <a:gd name="T18" fmla="*/ 16 w 151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6" y="135"/>
                  </a:moveTo>
                  <a:lnTo>
                    <a:pt x="137" y="135"/>
                  </a:lnTo>
                  <a:lnTo>
                    <a:pt x="137" y="15"/>
                  </a:lnTo>
                  <a:lnTo>
                    <a:pt x="16" y="15"/>
                  </a:lnTo>
                  <a:lnTo>
                    <a:pt x="16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85">
              <a:extLst>
                <a:ext uri="{FF2B5EF4-FFF2-40B4-BE49-F238E27FC236}">
                  <a16:creationId xmlns:a16="http://schemas.microsoft.com/office/drawing/2014/main" id="{F13A248A-948F-45A9-B3CA-0C1D6A9E2F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83472" y="2236742"/>
              <a:ext cx="363284" cy="358566"/>
            </a:xfrm>
            <a:custGeom>
              <a:avLst/>
              <a:gdLst>
                <a:gd name="T0" fmla="*/ 154 w 154"/>
                <a:gd name="T1" fmla="*/ 152 h 152"/>
                <a:gd name="T2" fmla="*/ 0 w 154"/>
                <a:gd name="T3" fmla="*/ 152 h 152"/>
                <a:gd name="T4" fmla="*/ 0 w 154"/>
                <a:gd name="T5" fmla="*/ 0 h 152"/>
                <a:gd name="T6" fmla="*/ 154 w 154"/>
                <a:gd name="T7" fmla="*/ 0 h 152"/>
                <a:gd name="T8" fmla="*/ 154 w 154"/>
                <a:gd name="T9" fmla="*/ 152 h 152"/>
                <a:gd name="T10" fmla="*/ 17 w 154"/>
                <a:gd name="T11" fmla="*/ 135 h 152"/>
                <a:gd name="T12" fmla="*/ 138 w 154"/>
                <a:gd name="T13" fmla="*/ 135 h 152"/>
                <a:gd name="T14" fmla="*/ 138 w 154"/>
                <a:gd name="T15" fmla="*/ 15 h 152"/>
                <a:gd name="T16" fmla="*/ 17 w 154"/>
                <a:gd name="T17" fmla="*/ 15 h 152"/>
                <a:gd name="T18" fmla="*/ 17 w 154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152">
                  <a:moveTo>
                    <a:pt x="154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4" y="0"/>
                  </a:lnTo>
                  <a:lnTo>
                    <a:pt x="154" y="152"/>
                  </a:lnTo>
                  <a:close/>
                  <a:moveTo>
                    <a:pt x="17" y="135"/>
                  </a:moveTo>
                  <a:lnTo>
                    <a:pt x="138" y="135"/>
                  </a:lnTo>
                  <a:lnTo>
                    <a:pt x="138" y="15"/>
                  </a:lnTo>
                  <a:lnTo>
                    <a:pt x="17" y="15"/>
                  </a:lnTo>
                  <a:lnTo>
                    <a:pt x="17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86">
              <a:extLst>
                <a:ext uri="{FF2B5EF4-FFF2-40B4-BE49-F238E27FC236}">
                  <a16:creationId xmlns:a16="http://schemas.microsoft.com/office/drawing/2014/main" id="{F2D7DCB6-C600-4C9A-8CED-19F2CC697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0549" y="2241460"/>
              <a:ext cx="346771" cy="349130"/>
            </a:xfrm>
            <a:custGeom>
              <a:avLst/>
              <a:gdLst>
                <a:gd name="T0" fmla="*/ 12 w 147"/>
                <a:gd name="T1" fmla="*/ 148 h 148"/>
                <a:gd name="T2" fmla="*/ 0 w 147"/>
                <a:gd name="T3" fmla="*/ 135 h 148"/>
                <a:gd name="T4" fmla="*/ 137 w 147"/>
                <a:gd name="T5" fmla="*/ 0 h 148"/>
                <a:gd name="T6" fmla="*/ 147 w 147"/>
                <a:gd name="T7" fmla="*/ 11 h 148"/>
                <a:gd name="T8" fmla="*/ 12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2" y="148"/>
                  </a:moveTo>
                  <a:lnTo>
                    <a:pt x="0" y="135"/>
                  </a:lnTo>
                  <a:lnTo>
                    <a:pt x="137" y="0"/>
                  </a:lnTo>
                  <a:lnTo>
                    <a:pt x="147" y="11"/>
                  </a:lnTo>
                  <a:lnTo>
                    <a:pt x="12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87">
              <a:extLst>
                <a:ext uri="{FF2B5EF4-FFF2-40B4-BE49-F238E27FC236}">
                  <a16:creationId xmlns:a16="http://schemas.microsoft.com/office/drawing/2014/main" id="{0A343EDA-BE79-46AF-9DFB-5069F07D7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0549" y="2241460"/>
              <a:ext cx="346771" cy="349130"/>
            </a:xfrm>
            <a:custGeom>
              <a:avLst/>
              <a:gdLst>
                <a:gd name="T0" fmla="*/ 137 w 147"/>
                <a:gd name="T1" fmla="*/ 148 h 148"/>
                <a:gd name="T2" fmla="*/ 0 w 147"/>
                <a:gd name="T3" fmla="*/ 11 h 148"/>
                <a:gd name="T4" fmla="*/ 12 w 147"/>
                <a:gd name="T5" fmla="*/ 0 h 148"/>
                <a:gd name="T6" fmla="*/ 147 w 147"/>
                <a:gd name="T7" fmla="*/ 135 h 148"/>
                <a:gd name="T8" fmla="*/ 137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7" y="148"/>
                  </a:moveTo>
                  <a:lnTo>
                    <a:pt x="0" y="11"/>
                  </a:lnTo>
                  <a:lnTo>
                    <a:pt x="12" y="0"/>
                  </a:lnTo>
                  <a:lnTo>
                    <a:pt x="147" y="135"/>
                  </a:lnTo>
                  <a:lnTo>
                    <a:pt x="137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188">
              <a:extLst>
                <a:ext uri="{FF2B5EF4-FFF2-40B4-BE49-F238E27FC236}">
                  <a16:creationId xmlns:a16="http://schemas.microsoft.com/office/drawing/2014/main" id="{40A75114-B93B-45A8-B16C-C18B3CF55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5009" y="2236742"/>
              <a:ext cx="358566" cy="358566"/>
            </a:xfrm>
            <a:custGeom>
              <a:avLst/>
              <a:gdLst>
                <a:gd name="T0" fmla="*/ 152 w 152"/>
                <a:gd name="T1" fmla="*/ 152 h 152"/>
                <a:gd name="T2" fmla="*/ 0 w 152"/>
                <a:gd name="T3" fmla="*/ 152 h 152"/>
                <a:gd name="T4" fmla="*/ 0 w 152"/>
                <a:gd name="T5" fmla="*/ 0 h 152"/>
                <a:gd name="T6" fmla="*/ 152 w 152"/>
                <a:gd name="T7" fmla="*/ 0 h 152"/>
                <a:gd name="T8" fmla="*/ 152 w 152"/>
                <a:gd name="T9" fmla="*/ 152 h 152"/>
                <a:gd name="T10" fmla="*/ 15 w 152"/>
                <a:gd name="T11" fmla="*/ 135 h 152"/>
                <a:gd name="T12" fmla="*/ 135 w 152"/>
                <a:gd name="T13" fmla="*/ 135 h 152"/>
                <a:gd name="T14" fmla="*/ 135 w 152"/>
                <a:gd name="T15" fmla="*/ 15 h 152"/>
                <a:gd name="T16" fmla="*/ 15 w 152"/>
                <a:gd name="T17" fmla="*/ 15 h 152"/>
                <a:gd name="T18" fmla="*/ 15 w 152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2">
                  <a:moveTo>
                    <a:pt x="152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2" y="0"/>
                  </a:lnTo>
                  <a:lnTo>
                    <a:pt x="152" y="152"/>
                  </a:lnTo>
                  <a:close/>
                  <a:moveTo>
                    <a:pt x="15" y="135"/>
                  </a:moveTo>
                  <a:lnTo>
                    <a:pt x="135" y="135"/>
                  </a:lnTo>
                  <a:lnTo>
                    <a:pt x="135" y="15"/>
                  </a:lnTo>
                  <a:lnTo>
                    <a:pt x="15" y="15"/>
                  </a:lnTo>
                  <a:lnTo>
                    <a:pt x="15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89">
              <a:extLst>
                <a:ext uri="{FF2B5EF4-FFF2-40B4-BE49-F238E27FC236}">
                  <a16:creationId xmlns:a16="http://schemas.microsoft.com/office/drawing/2014/main" id="{468C51C3-D83E-41B5-A795-F2E280CEA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9727" y="2241460"/>
              <a:ext cx="349130" cy="349130"/>
            </a:xfrm>
            <a:custGeom>
              <a:avLst/>
              <a:gdLst>
                <a:gd name="T0" fmla="*/ 11 w 148"/>
                <a:gd name="T1" fmla="*/ 148 h 148"/>
                <a:gd name="T2" fmla="*/ 0 w 148"/>
                <a:gd name="T3" fmla="*/ 135 h 148"/>
                <a:gd name="T4" fmla="*/ 136 w 148"/>
                <a:gd name="T5" fmla="*/ 0 h 148"/>
                <a:gd name="T6" fmla="*/ 148 w 148"/>
                <a:gd name="T7" fmla="*/ 11 h 148"/>
                <a:gd name="T8" fmla="*/ 11 w 14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1" y="148"/>
                  </a:moveTo>
                  <a:lnTo>
                    <a:pt x="0" y="135"/>
                  </a:lnTo>
                  <a:lnTo>
                    <a:pt x="136" y="0"/>
                  </a:lnTo>
                  <a:lnTo>
                    <a:pt x="148" y="11"/>
                  </a:lnTo>
                  <a:lnTo>
                    <a:pt x="11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190">
              <a:extLst>
                <a:ext uri="{FF2B5EF4-FFF2-40B4-BE49-F238E27FC236}">
                  <a16:creationId xmlns:a16="http://schemas.microsoft.com/office/drawing/2014/main" id="{ADC0750C-7F88-43D8-AE3A-942C8A254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9727" y="2241460"/>
              <a:ext cx="349130" cy="349130"/>
            </a:xfrm>
            <a:custGeom>
              <a:avLst/>
              <a:gdLst>
                <a:gd name="T0" fmla="*/ 136 w 148"/>
                <a:gd name="T1" fmla="*/ 148 h 148"/>
                <a:gd name="T2" fmla="*/ 0 w 148"/>
                <a:gd name="T3" fmla="*/ 11 h 148"/>
                <a:gd name="T4" fmla="*/ 11 w 148"/>
                <a:gd name="T5" fmla="*/ 0 h 148"/>
                <a:gd name="T6" fmla="*/ 148 w 148"/>
                <a:gd name="T7" fmla="*/ 135 h 148"/>
                <a:gd name="T8" fmla="*/ 136 w 14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36" y="148"/>
                  </a:moveTo>
                  <a:lnTo>
                    <a:pt x="0" y="11"/>
                  </a:lnTo>
                  <a:lnTo>
                    <a:pt x="11" y="0"/>
                  </a:lnTo>
                  <a:lnTo>
                    <a:pt x="148" y="135"/>
                  </a:lnTo>
                  <a:lnTo>
                    <a:pt x="136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191">
              <a:extLst>
                <a:ext uri="{FF2B5EF4-FFF2-40B4-BE49-F238E27FC236}">
                  <a16:creationId xmlns:a16="http://schemas.microsoft.com/office/drawing/2014/main" id="{2485E63F-82C9-4178-8711-755F25CE3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41828" y="2236742"/>
              <a:ext cx="358566" cy="358566"/>
            </a:xfrm>
            <a:custGeom>
              <a:avLst/>
              <a:gdLst>
                <a:gd name="T0" fmla="*/ 152 w 152"/>
                <a:gd name="T1" fmla="*/ 152 h 152"/>
                <a:gd name="T2" fmla="*/ 0 w 152"/>
                <a:gd name="T3" fmla="*/ 152 h 152"/>
                <a:gd name="T4" fmla="*/ 0 w 152"/>
                <a:gd name="T5" fmla="*/ 0 h 152"/>
                <a:gd name="T6" fmla="*/ 152 w 152"/>
                <a:gd name="T7" fmla="*/ 0 h 152"/>
                <a:gd name="T8" fmla="*/ 152 w 152"/>
                <a:gd name="T9" fmla="*/ 152 h 152"/>
                <a:gd name="T10" fmla="*/ 17 w 152"/>
                <a:gd name="T11" fmla="*/ 135 h 152"/>
                <a:gd name="T12" fmla="*/ 137 w 152"/>
                <a:gd name="T13" fmla="*/ 135 h 152"/>
                <a:gd name="T14" fmla="*/ 137 w 152"/>
                <a:gd name="T15" fmla="*/ 15 h 152"/>
                <a:gd name="T16" fmla="*/ 17 w 152"/>
                <a:gd name="T17" fmla="*/ 15 h 152"/>
                <a:gd name="T18" fmla="*/ 17 w 152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2">
                  <a:moveTo>
                    <a:pt x="152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2" y="0"/>
                  </a:lnTo>
                  <a:lnTo>
                    <a:pt x="152" y="152"/>
                  </a:lnTo>
                  <a:close/>
                  <a:moveTo>
                    <a:pt x="17" y="135"/>
                  </a:moveTo>
                  <a:lnTo>
                    <a:pt x="137" y="135"/>
                  </a:lnTo>
                  <a:lnTo>
                    <a:pt x="137" y="15"/>
                  </a:lnTo>
                  <a:lnTo>
                    <a:pt x="17" y="15"/>
                  </a:lnTo>
                  <a:lnTo>
                    <a:pt x="17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192">
              <a:extLst>
                <a:ext uri="{FF2B5EF4-FFF2-40B4-BE49-F238E27FC236}">
                  <a16:creationId xmlns:a16="http://schemas.microsoft.com/office/drawing/2014/main" id="{1BD00F76-8CCA-478E-BC33-0F48B8B92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8646" y="2241460"/>
              <a:ext cx="677030" cy="353848"/>
            </a:xfrm>
            <a:custGeom>
              <a:avLst/>
              <a:gdLst>
                <a:gd name="T0" fmla="*/ 70 w 138"/>
                <a:gd name="T1" fmla="*/ 72 h 72"/>
                <a:gd name="T2" fmla="*/ 4 w 138"/>
                <a:gd name="T3" fmla="*/ 72 h 72"/>
                <a:gd name="T4" fmla="*/ 1 w 138"/>
                <a:gd name="T5" fmla="*/ 69 h 72"/>
                <a:gd name="T6" fmla="*/ 1 w 138"/>
                <a:gd name="T7" fmla="*/ 65 h 72"/>
                <a:gd name="T8" fmla="*/ 67 w 138"/>
                <a:gd name="T9" fmla="*/ 0 h 72"/>
                <a:gd name="T10" fmla="*/ 72 w 138"/>
                <a:gd name="T11" fmla="*/ 5 h 72"/>
                <a:gd name="T12" fmla="*/ 13 w 138"/>
                <a:gd name="T13" fmla="*/ 64 h 72"/>
                <a:gd name="T14" fmla="*/ 68 w 138"/>
                <a:gd name="T15" fmla="*/ 64 h 72"/>
                <a:gd name="T16" fmla="*/ 133 w 138"/>
                <a:gd name="T17" fmla="*/ 0 h 72"/>
                <a:gd name="T18" fmla="*/ 138 w 138"/>
                <a:gd name="T19" fmla="*/ 5 h 72"/>
                <a:gd name="T20" fmla="*/ 72 w 138"/>
                <a:gd name="T21" fmla="*/ 71 h 72"/>
                <a:gd name="T22" fmla="*/ 70 w 138"/>
                <a:gd name="T2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72">
                  <a:moveTo>
                    <a:pt x="70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1" y="71"/>
                    <a:pt x="1" y="69"/>
                  </a:cubicBezTo>
                  <a:cubicBezTo>
                    <a:pt x="0" y="68"/>
                    <a:pt x="0" y="66"/>
                    <a:pt x="1" y="65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2" y="71"/>
                    <a:pt x="71" y="72"/>
                    <a:pt x="70" y="72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193">
              <a:extLst>
                <a:ext uri="{FF2B5EF4-FFF2-40B4-BE49-F238E27FC236}">
                  <a16:creationId xmlns:a16="http://schemas.microsoft.com/office/drawing/2014/main" id="{DF3119FD-718A-4986-8919-EC27163DB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6546" y="2241460"/>
              <a:ext cx="349130" cy="349130"/>
            </a:xfrm>
            <a:custGeom>
              <a:avLst/>
              <a:gdLst>
                <a:gd name="T0" fmla="*/ 137 w 148"/>
                <a:gd name="T1" fmla="*/ 148 h 148"/>
                <a:gd name="T2" fmla="*/ 0 w 148"/>
                <a:gd name="T3" fmla="*/ 11 h 148"/>
                <a:gd name="T4" fmla="*/ 11 w 148"/>
                <a:gd name="T5" fmla="*/ 0 h 148"/>
                <a:gd name="T6" fmla="*/ 148 w 148"/>
                <a:gd name="T7" fmla="*/ 135 h 148"/>
                <a:gd name="T8" fmla="*/ 137 w 14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37" y="148"/>
                  </a:moveTo>
                  <a:lnTo>
                    <a:pt x="0" y="11"/>
                  </a:lnTo>
                  <a:lnTo>
                    <a:pt x="11" y="0"/>
                  </a:lnTo>
                  <a:lnTo>
                    <a:pt x="148" y="135"/>
                  </a:lnTo>
                  <a:lnTo>
                    <a:pt x="137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194">
              <a:extLst>
                <a:ext uri="{FF2B5EF4-FFF2-40B4-BE49-F238E27FC236}">
                  <a16:creationId xmlns:a16="http://schemas.microsoft.com/office/drawing/2014/main" id="{AD1C2CDB-6271-40CA-9A97-2721DC0EC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5171324"/>
              <a:ext cx="368002" cy="358566"/>
            </a:xfrm>
            <a:custGeom>
              <a:avLst/>
              <a:gdLst>
                <a:gd name="T0" fmla="*/ 156 w 156"/>
                <a:gd name="T1" fmla="*/ 152 h 152"/>
                <a:gd name="T2" fmla="*/ 0 w 156"/>
                <a:gd name="T3" fmla="*/ 152 h 152"/>
                <a:gd name="T4" fmla="*/ 0 w 156"/>
                <a:gd name="T5" fmla="*/ 0 h 152"/>
                <a:gd name="T6" fmla="*/ 156 w 156"/>
                <a:gd name="T7" fmla="*/ 0 h 152"/>
                <a:gd name="T8" fmla="*/ 156 w 156"/>
                <a:gd name="T9" fmla="*/ 152 h 152"/>
                <a:gd name="T10" fmla="*/ 14 w 156"/>
                <a:gd name="T11" fmla="*/ 138 h 152"/>
                <a:gd name="T12" fmla="*/ 139 w 156"/>
                <a:gd name="T13" fmla="*/ 138 h 152"/>
                <a:gd name="T14" fmla="*/ 139 w 156"/>
                <a:gd name="T15" fmla="*/ 15 h 152"/>
                <a:gd name="T16" fmla="*/ 14 w 156"/>
                <a:gd name="T17" fmla="*/ 15 h 152"/>
                <a:gd name="T18" fmla="*/ 14 w 156"/>
                <a:gd name="T19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2">
                  <a:moveTo>
                    <a:pt x="156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52"/>
                  </a:lnTo>
                  <a:close/>
                  <a:moveTo>
                    <a:pt x="14" y="138"/>
                  </a:moveTo>
                  <a:lnTo>
                    <a:pt x="139" y="138"/>
                  </a:lnTo>
                  <a:lnTo>
                    <a:pt x="139" y="15"/>
                  </a:lnTo>
                  <a:lnTo>
                    <a:pt x="14" y="15"/>
                  </a:lnTo>
                  <a:lnTo>
                    <a:pt x="14" y="13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195">
              <a:extLst>
                <a:ext uri="{FF2B5EF4-FFF2-40B4-BE49-F238E27FC236}">
                  <a16:creationId xmlns:a16="http://schemas.microsoft.com/office/drawing/2014/main" id="{BF7084E1-DC81-4529-8FFD-38A592062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178401"/>
              <a:ext cx="356207" cy="346771"/>
            </a:xfrm>
            <a:custGeom>
              <a:avLst/>
              <a:gdLst>
                <a:gd name="T0" fmla="*/ 139 w 151"/>
                <a:gd name="T1" fmla="*/ 147 h 147"/>
                <a:gd name="T2" fmla="*/ 0 w 151"/>
                <a:gd name="T3" fmla="*/ 10 h 147"/>
                <a:gd name="T4" fmla="*/ 10 w 151"/>
                <a:gd name="T5" fmla="*/ 0 h 147"/>
                <a:gd name="T6" fmla="*/ 151 w 151"/>
                <a:gd name="T7" fmla="*/ 137 h 147"/>
                <a:gd name="T8" fmla="*/ 139 w 151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7">
                  <a:moveTo>
                    <a:pt x="139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51" y="137"/>
                  </a:lnTo>
                  <a:lnTo>
                    <a:pt x="139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196">
              <a:extLst>
                <a:ext uri="{FF2B5EF4-FFF2-40B4-BE49-F238E27FC236}">
                  <a16:creationId xmlns:a16="http://schemas.microsoft.com/office/drawing/2014/main" id="{7290BF02-C51C-4433-A04D-2B0145A95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178401"/>
              <a:ext cx="356207" cy="346771"/>
            </a:xfrm>
            <a:custGeom>
              <a:avLst/>
              <a:gdLst>
                <a:gd name="T0" fmla="*/ 10 w 151"/>
                <a:gd name="T1" fmla="*/ 147 h 147"/>
                <a:gd name="T2" fmla="*/ 0 w 151"/>
                <a:gd name="T3" fmla="*/ 137 h 147"/>
                <a:gd name="T4" fmla="*/ 139 w 151"/>
                <a:gd name="T5" fmla="*/ 0 h 147"/>
                <a:gd name="T6" fmla="*/ 151 w 151"/>
                <a:gd name="T7" fmla="*/ 10 h 147"/>
                <a:gd name="T8" fmla="*/ 10 w 151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7">
                  <a:moveTo>
                    <a:pt x="10" y="147"/>
                  </a:moveTo>
                  <a:lnTo>
                    <a:pt x="0" y="137"/>
                  </a:lnTo>
                  <a:lnTo>
                    <a:pt x="139" y="0"/>
                  </a:lnTo>
                  <a:lnTo>
                    <a:pt x="151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197">
              <a:extLst>
                <a:ext uri="{FF2B5EF4-FFF2-40B4-BE49-F238E27FC236}">
                  <a16:creationId xmlns:a16="http://schemas.microsoft.com/office/drawing/2014/main" id="{7F900874-C56B-44F5-8070-6232D30C00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6461691"/>
              <a:ext cx="368002" cy="356207"/>
            </a:xfrm>
            <a:custGeom>
              <a:avLst/>
              <a:gdLst>
                <a:gd name="T0" fmla="*/ 156 w 156"/>
                <a:gd name="T1" fmla="*/ 151 h 151"/>
                <a:gd name="T2" fmla="*/ 0 w 156"/>
                <a:gd name="T3" fmla="*/ 151 h 151"/>
                <a:gd name="T4" fmla="*/ 0 w 156"/>
                <a:gd name="T5" fmla="*/ 0 h 151"/>
                <a:gd name="T6" fmla="*/ 156 w 156"/>
                <a:gd name="T7" fmla="*/ 0 h 151"/>
                <a:gd name="T8" fmla="*/ 156 w 156"/>
                <a:gd name="T9" fmla="*/ 151 h 151"/>
                <a:gd name="T10" fmla="*/ 14 w 156"/>
                <a:gd name="T11" fmla="*/ 135 h 151"/>
                <a:gd name="T12" fmla="*/ 139 w 156"/>
                <a:gd name="T13" fmla="*/ 135 h 151"/>
                <a:gd name="T14" fmla="*/ 139 w 156"/>
                <a:gd name="T15" fmla="*/ 14 h 151"/>
                <a:gd name="T16" fmla="*/ 14 w 156"/>
                <a:gd name="T17" fmla="*/ 14 h 151"/>
                <a:gd name="T18" fmla="*/ 14 w 156"/>
                <a:gd name="T19" fmla="*/ 1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1">
                  <a:moveTo>
                    <a:pt x="156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51"/>
                  </a:lnTo>
                  <a:close/>
                  <a:moveTo>
                    <a:pt x="14" y="135"/>
                  </a:moveTo>
                  <a:lnTo>
                    <a:pt x="139" y="135"/>
                  </a:lnTo>
                  <a:lnTo>
                    <a:pt x="139" y="14"/>
                  </a:lnTo>
                  <a:lnTo>
                    <a:pt x="14" y="14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198">
              <a:extLst>
                <a:ext uri="{FF2B5EF4-FFF2-40B4-BE49-F238E27FC236}">
                  <a16:creationId xmlns:a16="http://schemas.microsoft.com/office/drawing/2014/main" id="{6F509BA4-A193-41A2-A496-98328FE0D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6466409"/>
              <a:ext cx="356207" cy="346771"/>
            </a:xfrm>
            <a:custGeom>
              <a:avLst/>
              <a:gdLst>
                <a:gd name="T0" fmla="*/ 139 w 151"/>
                <a:gd name="T1" fmla="*/ 147 h 147"/>
                <a:gd name="T2" fmla="*/ 0 w 151"/>
                <a:gd name="T3" fmla="*/ 10 h 147"/>
                <a:gd name="T4" fmla="*/ 10 w 151"/>
                <a:gd name="T5" fmla="*/ 0 h 147"/>
                <a:gd name="T6" fmla="*/ 151 w 151"/>
                <a:gd name="T7" fmla="*/ 135 h 147"/>
                <a:gd name="T8" fmla="*/ 139 w 151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7">
                  <a:moveTo>
                    <a:pt x="139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51" y="135"/>
                  </a:lnTo>
                  <a:lnTo>
                    <a:pt x="139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199">
              <a:extLst>
                <a:ext uri="{FF2B5EF4-FFF2-40B4-BE49-F238E27FC236}">
                  <a16:creationId xmlns:a16="http://schemas.microsoft.com/office/drawing/2014/main" id="{2AE0DE2B-34DE-4272-86A3-9E42877AD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6466409"/>
              <a:ext cx="356207" cy="346771"/>
            </a:xfrm>
            <a:custGeom>
              <a:avLst/>
              <a:gdLst>
                <a:gd name="T0" fmla="*/ 10 w 151"/>
                <a:gd name="T1" fmla="*/ 147 h 147"/>
                <a:gd name="T2" fmla="*/ 0 w 151"/>
                <a:gd name="T3" fmla="*/ 135 h 147"/>
                <a:gd name="T4" fmla="*/ 139 w 151"/>
                <a:gd name="T5" fmla="*/ 0 h 147"/>
                <a:gd name="T6" fmla="*/ 151 w 151"/>
                <a:gd name="T7" fmla="*/ 10 h 147"/>
                <a:gd name="T8" fmla="*/ 10 w 151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7">
                  <a:moveTo>
                    <a:pt x="10" y="147"/>
                  </a:moveTo>
                  <a:lnTo>
                    <a:pt x="0" y="135"/>
                  </a:lnTo>
                  <a:lnTo>
                    <a:pt x="139" y="0"/>
                  </a:lnTo>
                  <a:lnTo>
                    <a:pt x="151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00">
              <a:extLst>
                <a:ext uri="{FF2B5EF4-FFF2-40B4-BE49-F238E27FC236}">
                  <a16:creationId xmlns:a16="http://schemas.microsoft.com/office/drawing/2014/main" id="{8C0A74DA-02CD-4EF2-9C4B-CC6568E268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5461480"/>
              <a:ext cx="368002" cy="363284"/>
            </a:xfrm>
            <a:custGeom>
              <a:avLst/>
              <a:gdLst>
                <a:gd name="T0" fmla="*/ 156 w 156"/>
                <a:gd name="T1" fmla="*/ 154 h 154"/>
                <a:gd name="T2" fmla="*/ 0 w 156"/>
                <a:gd name="T3" fmla="*/ 154 h 154"/>
                <a:gd name="T4" fmla="*/ 0 w 156"/>
                <a:gd name="T5" fmla="*/ 0 h 154"/>
                <a:gd name="T6" fmla="*/ 156 w 156"/>
                <a:gd name="T7" fmla="*/ 0 h 154"/>
                <a:gd name="T8" fmla="*/ 156 w 156"/>
                <a:gd name="T9" fmla="*/ 154 h 154"/>
                <a:gd name="T10" fmla="*/ 14 w 156"/>
                <a:gd name="T11" fmla="*/ 137 h 154"/>
                <a:gd name="T12" fmla="*/ 139 w 156"/>
                <a:gd name="T13" fmla="*/ 137 h 154"/>
                <a:gd name="T14" fmla="*/ 139 w 156"/>
                <a:gd name="T15" fmla="*/ 17 h 154"/>
                <a:gd name="T16" fmla="*/ 14 w 156"/>
                <a:gd name="T17" fmla="*/ 17 h 154"/>
                <a:gd name="T18" fmla="*/ 14 w 156"/>
                <a:gd name="T19" fmla="*/ 13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4">
                  <a:moveTo>
                    <a:pt x="156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54"/>
                  </a:lnTo>
                  <a:close/>
                  <a:moveTo>
                    <a:pt x="14" y="137"/>
                  </a:moveTo>
                  <a:lnTo>
                    <a:pt x="139" y="137"/>
                  </a:lnTo>
                  <a:lnTo>
                    <a:pt x="139" y="17"/>
                  </a:lnTo>
                  <a:lnTo>
                    <a:pt x="14" y="17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01">
              <a:extLst>
                <a:ext uri="{FF2B5EF4-FFF2-40B4-BE49-F238E27FC236}">
                  <a16:creationId xmlns:a16="http://schemas.microsoft.com/office/drawing/2014/main" id="{D6735177-ECCD-40ED-B4E2-6A94EC5D9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466198"/>
              <a:ext cx="356207" cy="349130"/>
            </a:xfrm>
            <a:custGeom>
              <a:avLst/>
              <a:gdLst>
                <a:gd name="T0" fmla="*/ 139 w 151"/>
                <a:gd name="T1" fmla="*/ 148 h 148"/>
                <a:gd name="T2" fmla="*/ 0 w 151"/>
                <a:gd name="T3" fmla="*/ 13 h 148"/>
                <a:gd name="T4" fmla="*/ 10 w 151"/>
                <a:gd name="T5" fmla="*/ 0 h 148"/>
                <a:gd name="T6" fmla="*/ 151 w 151"/>
                <a:gd name="T7" fmla="*/ 137 h 148"/>
                <a:gd name="T8" fmla="*/ 139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39" y="148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151" y="137"/>
                  </a:lnTo>
                  <a:lnTo>
                    <a:pt x="139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02">
              <a:extLst>
                <a:ext uri="{FF2B5EF4-FFF2-40B4-BE49-F238E27FC236}">
                  <a16:creationId xmlns:a16="http://schemas.microsoft.com/office/drawing/2014/main" id="{17F45AC9-AA29-4FA8-A5BE-7A13BEC91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466198"/>
              <a:ext cx="356207" cy="349130"/>
            </a:xfrm>
            <a:custGeom>
              <a:avLst/>
              <a:gdLst>
                <a:gd name="T0" fmla="*/ 10 w 151"/>
                <a:gd name="T1" fmla="*/ 148 h 148"/>
                <a:gd name="T2" fmla="*/ 0 w 151"/>
                <a:gd name="T3" fmla="*/ 137 h 148"/>
                <a:gd name="T4" fmla="*/ 139 w 151"/>
                <a:gd name="T5" fmla="*/ 0 h 148"/>
                <a:gd name="T6" fmla="*/ 151 w 151"/>
                <a:gd name="T7" fmla="*/ 13 h 148"/>
                <a:gd name="T8" fmla="*/ 10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0" y="148"/>
                  </a:moveTo>
                  <a:lnTo>
                    <a:pt x="0" y="137"/>
                  </a:lnTo>
                  <a:lnTo>
                    <a:pt x="139" y="0"/>
                  </a:lnTo>
                  <a:lnTo>
                    <a:pt x="151" y="13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03">
              <a:extLst>
                <a:ext uri="{FF2B5EF4-FFF2-40B4-BE49-F238E27FC236}">
                  <a16:creationId xmlns:a16="http://schemas.microsoft.com/office/drawing/2014/main" id="{CF650867-D777-412B-AF46-6B27A8DCC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5784661"/>
              <a:ext cx="368002" cy="358566"/>
            </a:xfrm>
            <a:custGeom>
              <a:avLst/>
              <a:gdLst>
                <a:gd name="T0" fmla="*/ 156 w 156"/>
                <a:gd name="T1" fmla="*/ 152 h 152"/>
                <a:gd name="T2" fmla="*/ 0 w 156"/>
                <a:gd name="T3" fmla="*/ 152 h 152"/>
                <a:gd name="T4" fmla="*/ 0 w 156"/>
                <a:gd name="T5" fmla="*/ 0 h 152"/>
                <a:gd name="T6" fmla="*/ 156 w 156"/>
                <a:gd name="T7" fmla="*/ 0 h 152"/>
                <a:gd name="T8" fmla="*/ 156 w 156"/>
                <a:gd name="T9" fmla="*/ 152 h 152"/>
                <a:gd name="T10" fmla="*/ 14 w 156"/>
                <a:gd name="T11" fmla="*/ 137 h 152"/>
                <a:gd name="T12" fmla="*/ 139 w 156"/>
                <a:gd name="T13" fmla="*/ 137 h 152"/>
                <a:gd name="T14" fmla="*/ 139 w 156"/>
                <a:gd name="T15" fmla="*/ 17 h 152"/>
                <a:gd name="T16" fmla="*/ 14 w 156"/>
                <a:gd name="T17" fmla="*/ 17 h 152"/>
                <a:gd name="T18" fmla="*/ 14 w 156"/>
                <a:gd name="T19" fmla="*/ 13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2">
                  <a:moveTo>
                    <a:pt x="156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52"/>
                  </a:lnTo>
                  <a:close/>
                  <a:moveTo>
                    <a:pt x="14" y="137"/>
                  </a:moveTo>
                  <a:lnTo>
                    <a:pt x="139" y="137"/>
                  </a:lnTo>
                  <a:lnTo>
                    <a:pt x="139" y="17"/>
                  </a:lnTo>
                  <a:lnTo>
                    <a:pt x="14" y="17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04">
              <a:extLst>
                <a:ext uri="{FF2B5EF4-FFF2-40B4-BE49-F238E27FC236}">
                  <a16:creationId xmlns:a16="http://schemas.microsoft.com/office/drawing/2014/main" id="{245CFC62-A520-4938-A76B-C1E0D2CBC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789379"/>
              <a:ext cx="356207" cy="349130"/>
            </a:xfrm>
            <a:custGeom>
              <a:avLst/>
              <a:gdLst>
                <a:gd name="T0" fmla="*/ 139 w 151"/>
                <a:gd name="T1" fmla="*/ 148 h 148"/>
                <a:gd name="T2" fmla="*/ 0 w 151"/>
                <a:gd name="T3" fmla="*/ 11 h 148"/>
                <a:gd name="T4" fmla="*/ 10 w 151"/>
                <a:gd name="T5" fmla="*/ 0 h 148"/>
                <a:gd name="T6" fmla="*/ 151 w 151"/>
                <a:gd name="T7" fmla="*/ 137 h 148"/>
                <a:gd name="T8" fmla="*/ 139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39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51" y="137"/>
                  </a:lnTo>
                  <a:lnTo>
                    <a:pt x="139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06">
              <a:extLst>
                <a:ext uri="{FF2B5EF4-FFF2-40B4-BE49-F238E27FC236}">
                  <a16:creationId xmlns:a16="http://schemas.microsoft.com/office/drawing/2014/main" id="{59B9424A-FCED-478F-BDD6-C77A21225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789379"/>
              <a:ext cx="356208" cy="349130"/>
            </a:xfrm>
            <a:custGeom>
              <a:avLst/>
              <a:gdLst>
                <a:gd name="T0" fmla="*/ 10 w 151"/>
                <a:gd name="T1" fmla="*/ 148 h 148"/>
                <a:gd name="T2" fmla="*/ 0 w 151"/>
                <a:gd name="T3" fmla="*/ 137 h 148"/>
                <a:gd name="T4" fmla="*/ 139 w 151"/>
                <a:gd name="T5" fmla="*/ 0 h 148"/>
                <a:gd name="T6" fmla="*/ 151 w 151"/>
                <a:gd name="T7" fmla="*/ 11 h 148"/>
                <a:gd name="T8" fmla="*/ 10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0" y="148"/>
                  </a:moveTo>
                  <a:lnTo>
                    <a:pt x="0" y="137"/>
                  </a:lnTo>
                  <a:lnTo>
                    <a:pt x="139" y="0"/>
                  </a:lnTo>
                  <a:lnTo>
                    <a:pt x="151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07">
              <a:extLst>
                <a:ext uri="{FF2B5EF4-FFF2-40B4-BE49-F238E27FC236}">
                  <a16:creationId xmlns:a16="http://schemas.microsoft.com/office/drawing/2014/main" id="{12C97BAF-531C-4650-AAA1-1CBC8F37B3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4" y="6107841"/>
              <a:ext cx="368002" cy="358566"/>
            </a:xfrm>
            <a:custGeom>
              <a:avLst/>
              <a:gdLst>
                <a:gd name="T0" fmla="*/ 156 w 156"/>
                <a:gd name="T1" fmla="*/ 152 h 152"/>
                <a:gd name="T2" fmla="*/ 0 w 156"/>
                <a:gd name="T3" fmla="*/ 152 h 152"/>
                <a:gd name="T4" fmla="*/ 0 w 156"/>
                <a:gd name="T5" fmla="*/ 0 h 152"/>
                <a:gd name="T6" fmla="*/ 156 w 156"/>
                <a:gd name="T7" fmla="*/ 0 h 152"/>
                <a:gd name="T8" fmla="*/ 156 w 156"/>
                <a:gd name="T9" fmla="*/ 152 h 152"/>
                <a:gd name="T10" fmla="*/ 14 w 156"/>
                <a:gd name="T11" fmla="*/ 135 h 152"/>
                <a:gd name="T12" fmla="*/ 139 w 156"/>
                <a:gd name="T13" fmla="*/ 135 h 152"/>
                <a:gd name="T14" fmla="*/ 139 w 156"/>
                <a:gd name="T15" fmla="*/ 15 h 152"/>
                <a:gd name="T16" fmla="*/ 14 w 156"/>
                <a:gd name="T17" fmla="*/ 15 h 152"/>
                <a:gd name="T18" fmla="*/ 14 w 156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2">
                  <a:moveTo>
                    <a:pt x="156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52"/>
                  </a:lnTo>
                  <a:close/>
                  <a:moveTo>
                    <a:pt x="14" y="135"/>
                  </a:moveTo>
                  <a:lnTo>
                    <a:pt x="139" y="135"/>
                  </a:lnTo>
                  <a:lnTo>
                    <a:pt x="139" y="15"/>
                  </a:lnTo>
                  <a:lnTo>
                    <a:pt x="14" y="15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08">
              <a:extLst>
                <a:ext uri="{FF2B5EF4-FFF2-40B4-BE49-F238E27FC236}">
                  <a16:creationId xmlns:a16="http://schemas.microsoft.com/office/drawing/2014/main" id="{6583E08C-3595-476F-AAD5-478D187F6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6112559"/>
              <a:ext cx="356208" cy="349130"/>
            </a:xfrm>
            <a:custGeom>
              <a:avLst/>
              <a:gdLst>
                <a:gd name="T0" fmla="*/ 139 w 151"/>
                <a:gd name="T1" fmla="*/ 148 h 148"/>
                <a:gd name="T2" fmla="*/ 0 w 151"/>
                <a:gd name="T3" fmla="*/ 11 h 148"/>
                <a:gd name="T4" fmla="*/ 10 w 151"/>
                <a:gd name="T5" fmla="*/ 0 h 148"/>
                <a:gd name="T6" fmla="*/ 151 w 151"/>
                <a:gd name="T7" fmla="*/ 135 h 148"/>
                <a:gd name="T8" fmla="*/ 139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39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51" y="135"/>
                  </a:lnTo>
                  <a:lnTo>
                    <a:pt x="139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09">
              <a:extLst>
                <a:ext uri="{FF2B5EF4-FFF2-40B4-BE49-F238E27FC236}">
                  <a16:creationId xmlns:a16="http://schemas.microsoft.com/office/drawing/2014/main" id="{B86918BA-366B-4F70-BD81-789C4C397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6112559"/>
              <a:ext cx="356208" cy="349130"/>
            </a:xfrm>
            <a:custGeom>
              <a:avLst/>
              <a:gdLst>
                <a:gd name="T0" fmla="*/ 10 w 151"/>
                <a:gd name="T1" fmla="*/ 148 h 148"/>
                <a:gd name="T2" fmla="*/ 0 w 151"/>
                <a:gd name="T3" fmla="*/ 135 h 148"/>
                <a:gd name="T4" fmla="*/ 139 w 151"/>
                <a:gd name="T5" fmla="*/ 0 h 148"/>
                <a:gd name="T6" fmla="*/ 151 w 151"/>
                <a:gd name="T7" fmla="*/ 11 h 148"/>
                <a:gd name="T8" fmla="*/ 10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0" y="148"/>
                  </a:moveTo>
                  <a:lnTo>
                    <a:pt x="0" y="135"/>
                  </a:lnTo>
                  <a:lnTo>
                    <a:pt x="139" y="0"/>
                  </a:lnTo>
                  <a:lnTo>
                    <a:pt x="151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Line 210">
              <a:extLst>
                <a:ext uri="{FF2B5EF4-FFF2-40B4-BE49-F238E27FC236}">
                  <a16:creationId xmlns:a16="http://schemas.microsoft.com/office/drawing/2014/main" id="{77CCE5CC-9F40-4DD0-A2F4-DB96BC753B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5863" y="383849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Line 211">
              <a:extLst>
                <a:ext uri="{FF2B5EF4-FFF2-40B4-BE49-F238E27FC236}">
                  <a16:creationId xmlns:a16="http://schemas.microsoft.com/office/drawing/2014/main" id="{F5E0F1C3-B6DE-4BF4-AA34-4A91F827D7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5863" y="383849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12">
              <a:extLst>
                <a:ext uri="{FF2B5EF4-FFF2-40B4-BE49-F238E27FC236}">
                  <a16:creationId xmlns:a16="http://schemas.microsoft.com/office/drawing/2014/main" id="{98CC0ED9-F401-46EC-82CB-9CF1B120E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119" y="3810186"/>
              <a:ext cx="77847" cy="58975"/>
            </a:xfrm>
            <a:custGeom>
              <a:avLst/>
              <a:gdLst>
                <a:gd name="T0" fmla="*/ 8 w 16"/>
                <a:gd name="T1" fmla="*/ 12 h 12"/>
                <a:gd name="T2" fmla="*/ 8 w 16"/>
                <a:gd name="T3" fmla="*/ 0 h 12"/>
                <a:gd name="T4" fmla="*/ 8 w 16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12"/>
                  </a:moveTo>
                  <a:cubicBezTo>
                    <a:pt x="16" y="12"/>
                    <a:pt x="16" y="0"/>
                    <a:pt x="8" y="0"/>
                  </a:cubicBezTo>
                  <a:cubicBezTo>
                    <a:pt x="0" y="0"/>
                    <a:pt x="0" y="12"/>
                    <a:pt x="8" y="12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Line 213">
              <a:extLst>
                <a:ext uri="{FF2B5EF4-FFF2-40B4-BE49-F238E27FC236}">
                  <a16:creationId xmlns:a16="http://schemas.microsoft.com/office/drawing/2014/main" id="{B1061E62-1F07-4AA7-A1E6-ECDAEF43C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67882" y="320156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Line 214">
              <a:extLst>
                <a:ext uri="{FF2B5EF4-FFF2-40B4-BE49-F238E27FC236}">
                  <a16:creationId xmlns:a16="http://schemas.microsoft.com/office/drawing/2014/main" id="{76859CC4-E2D4-400E-843A-609424669B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67882" y="320156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15">
              <a:extLst>
                <a:ext uri="{FF2B5EF4-FFF2-40B4-BE49-F238E27FC236}">
                  <a16:creationId xmlns:a16="http://schemas.microsoft.com/office/drawing/2014/main" id="{9F3E08E8-A7E6-4045-BBF8-BCB5881E2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7780" y="3173260"/>
              <a:ext cx="77847" cy="58975"/>
            </a:xfrm>
            <a:custGeom>
              <a:avLst/>
              <a:gdLst>
                <a:gd name="T0" fmla="*/ 8 w 16"/>
                <a:gd name="T1" fmla="*/ 12 h 12"/>
                <a:gd name="T2" fmla="*/ 8 w 16"/>
                <a:gd name="T3" fmla="*/ 0 h 12"/>
                <a:gd name="T4" fmla="*/ 8 w 16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12"/>
                  </a:moveTo>
                  <a:cubicBezTo>
                    <a:pt x="16" y="12"/>
                    <a:pt x="16" y="0"/>
                    <a:pt x="8" y="0"/>
                  </a:cubicBezTo>
                  <a:cubicBezTo>
                    <a:pt x="0" y="0"/>
                    <a:pt x="0" y="12"/>
                    <a:pt x="8" y="12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16">
              <a:extLst>
                <a:ext uri="{FF2B5EF4-FFF2-40B4-BE49-F238E27FC236}">
                  <a16:creationId xmlns:a16="http://schemas.microsoft.com/office/drawing/2014/main" id="{3EB9927B-1FA0-41E8-A41A-9B9E3B263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0813" y="5383632"/>
              <a:ext cx="9436" cy="0"/>
            </a:xfrm>
            <a:custGeom>
              <a:avLst/>
              <a:gdLst>
                <a:gd name="T0" fmla="*/ 0 w 2"/>
                <a:gd name="T1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17">
              <a:extLst>
                <a:ext uri="{FF2B5EF4-FFF2-40B4-BE49-F238E27FC236}">
                  <a16:creationId xmlns:a16="http://schemas.microsoft.com/office/drawing/2014/main" id="{A2402FF3-8718-45D7-A104-B08D09F9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5429" y="5352965"/>
              <a:ext cx="77847" cy="58975"/>
            </a:xfrm>
            <a:custGeom>
              <a:avLst/>
              <a:gdLst>
                <a:gd name="T0" fmla="*/ 7 w 16"/>
                <a:gd name="T1" fmla="*/ 12 h 12"/>
                <a:gd name="T2" fmla="*/ 9 w 16"/>
                <a:gd name="T3" fmla="*/ 12 h 12"/>
                <a:gd name="T4" fmla="*/ 16 w 16"/>
                <a:gd name="T5" fmla="*/ 6 h 12"/>
                <a:gd name="T6" fmla="*/ 9 w 16"/>
                <a:gd name="T7" fmla="*/ 0 h 12"/>
                <a:gd name="T8" fmla="*/ 7 w 16"/>
                <a:gd name="T9" fmla="*/ 0 h 12"/>
                <a:gd name="T10" fmla="*/ 0 w 16"/>
                <a:gd name="T11" fmla="*/ 6 h 12"/>
                <a:gd name="T12" fmla="*/ 7 w 1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2">
                  <a:moveTo>
                    <a:pt x="7" y="12"/>
                  </a:moveTo>
                  <a:cubicBezTo>
                    <a:pt x="7" y="12"/>
                    <a:pt x="8" y="12"/>
                    <a:pt x="9" y="12"/>
                  </a:cubicBezTo>
                  <a:cubicBezTo>
                    <a:pt x="13" y="12"/>
                    <a:pt x="16" y="10"/>
                    <a:pt x="16" y="6"/>
                  </a:cubicBezTo>
                  <a:cubicBezTo>
                    <a:pt x="15" y="3"/>
                    <a:pt x="13" y="0"/>
                    <a:pt x="9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7" y="12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Line 218">
              <a:extLst>
                <a:ext uri="{FF2B5EF4-FFF2-40B4-BE49-F238E27FC236}">
                  <a16:creationId xmlns:a16="http://schemas.microsoft.com/office/drawing/2014/main" id="{A8D4320C-B431-44ED-A700-689AAF2AD4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50421" y="582948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Line 219">
              <a:extLst>
                <a:ext uri="{FF2B5EF4-FFF2-40B4-BE49-F238E27FC236}">
                  <a16:creationId xmlns:a16="http://schemas.microsoft.com/office/drawing/2014/main" id="{5F8F0F75-53EE-4744-8DF2-D2D96A85ED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50421" y="582948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20">
              <a:extLst>
                <a:ext uri="{FF2B5EF4-FFF2-40B4-BE49-F238E27FC236}">
                  <a16:creationId xmlns:a16="http://schemas.microsoft.com/office/drawing/2014/main" id="{0A7701A5-4A7E-4616-8074-5A67002C4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318" y="5798814"/>
              <a:ext cx="80206" cy="63693"/>
            </a:xfrm>
            <a:custGeom>
              <a:avLst/>
              <a:gdLst>
                <a:gd name="T0" fmla="*/ 8 w 16"/>
                <a:gd name="T1" fmla="*/ 13 h 13"/>
                <a:gd name="T2" fmla="*/ 8 w 16"/>
                <a:gd name="T3" fmla="*/ 0 h 13"/>
                <a:gd name="T4" fmla="*/ 8 w 1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8" y="13"/>
                  </a:moveTo>
                  <a:cubicBezTo>
                    <a:pt x="16" y="13"/>
                    <a:pt x="16" y="0"/>
                    <a:pt x="8" y="0"/>
                  </a:cubicBezTo>
                  <a:cubicBezTo>
                    <a:pt x="0" y="0"/>
                    <a:pt x="0" y="13"/>
                    <a:pt x="8" y="1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Line 221">
              <a:extLst>
                <a:ext uri="{FF2B5EF4-FFF2-40B4-BE49-F238E27FC236}">
                  <a16:creationId xmlns:a16="http://schemas.microsoft.com/office/drawing/2014/main" id="{848006DE-B81D-4EE8-AAB6-7362621331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68488" y="290433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Line 222">
              <a:extLst>
                <a:ext uri="{FF2B5EF4-FFF2-40B4-BE49-F238E27FC236}">
                  <a16:creationId xmlns:a16="http://schemas.microsoft.com/office/drawing/2014/main" id="{9872919E-285D-422F-9934-78DCFA77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68488" y="290433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23">
              <a:extLst>
                <a:ext uri="{FF2B5EF4-FFF2-40B4-BE49-F238E27FC236}">
                  <a16:creationId xmlns:a16="http://schemas.microsoft.com/office/drawing/2014/main" id="{A436F8D3-0C0B-425D-A211-E131D2508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8386" y="2873669"/>
              <a:ext cx="80206" cy="58975"/>
            </a:xfrm>
            <a:custGeom>
              <a:avLst/>
              <a:gdLst>
                <a:gd name="T0" fmla="*/ 8 w 16"/>
                <a:gd name="T1" fmla="*/ 12 h 12"/>
                <a:gd name="T2" fmla="*/ 8 w 16"/>
                <a:gd name="T3" fmla="*/ 0 h 12"/>
                <a:gd name="T4" fmla="*/ 8 w 16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12"/>
                  </a:moveTo>
                  <a:cubicBezTo>
                    <a:pt x="16" y="12"/>
                    <a:pt x="16" y="0"/>
                    <a:pt x="8" y="0"/>
                  </a:cubicBezTo>
                  <a:cubicBezTo>
                    <a:pt x="0" y="0"/>
                    <a:pt x="0" y="12"/>
                    <a:pt x="8" y="12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9C14AED9-DB27-4991-BD0F-92C411859D1E}"/>
              </a:ext>
            </a:extLst>
          </p:cNvPr>
          <p:cNvGrpSpPr/>
          <p:nvPr/>
        </p:nvGrpSpPr>
        <p:grpSpPr>
          <a:xfrm>
            <a:off x="3911171" y="498368"/>
            <a:ext cx="8280829" cy="3468612"/>
            <a:chOff x="189103" y="1918279"/>
            <a:chExt cx="11792946" cy="4939722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A3CCBF1-8B3A-4625-A6BF-899292A57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367" y="6589076"/>
              <a:ext cx="549644" cy="228822"/>
            </a:xfrm>
            <a:custGeom>
              <a:avLst/>
              <a:gdLst>
                <a:gd name="T0" fmla="*/ 63 w 112"/>
                <a:gd name="T1" fmla="*/ 19 h 47"/>
                <a:gd name="T2" fmla="*/ 49 w 112"/>
                <a:gd name="T3" fmla="*/ 3 h 47"/>
                <a:gd name="T4" fmla="*/ 30 w 112"/>
                <a:gd name="T5" fmla="*/ 11 h 47"/>
                <a:gd name="T6" fmla="*/ 9 w 112"/>
                <a:gd name="T7" fmla="*/ 16 h 47"/>
                <a:gd name="T8" fmla="*/ 8 w 112"/>
                <a:gd name="T9" fmla="*/ 46 h 47"/>
                <a:gd name="T10" fmla="*/ 14 w 112"/>
                <a:gd name="T11" fmla="*/ 47 h 47"/>
                <a:gd name="T12" fmla="*/ 77 w 112"/>
                <a:gd name="T13" fmla="*/ 46 h 47"/>
                <a:gd name="T14" fmla="*/ 94 w 112"/>
                <a:gd name="T15" fmla="*/ 43 h 47"/>
                <a:gd name="T16" fmla="*/ 105 w 112"/>
                <a:gd name="T17" fmla="*/ 12 h 47"/>
                <a:gd name="T18" fmla="*/ 83 w 112"/>
                <a:gd name="T19" fmla="*/ 6 h 47"/>
                <a:gd name="T20" fmla="*/ 63 w 112"/>
                <a:gd name="T21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47">
                  <a:moveTo>
                    <a:pt x="63" y="19"/>
                  </a:moveTo>
                  <a:cubicBezTo>
                    <a:pt x="60" y="11"/>
                    <a:pt x="56" y="5"/>
                    <a:pt x="49" y="3"/>
                  </a:cubicBezTo>
                  <a:cubicBezTo>
                    <a:pt x="41" y="0"/>
                    <a:pt x="33" y="4"/>
                    <a:pt x="30" y="11"/>
                  </a:cubicBezTo>
                  <a:cubicBezTo>
                    <a:pt x="24" y="5"/>
                    <a:pt x="14" y="10"/>
                    <a:pt x="9" y="16"/>
                  </a:cubicBezTo>
                  <a:cubicBezTo>
                    <a:pt x="0" y="27"/>
                    <a:pt x="7" y="45"/>
                    <a:pt x="8" y="46"/>
                  </a:cubicBezTo>
                  <a:cubicBezTo>
                    <a:pt x="10" y="47"/>
                    <a:pt x="14" y="47"/>
                    <a:pt x="14" y="47"/>
                  </a:cubicBezTo>
                  <a:cubicBezTo>
                    <a:pt x="77" y="46"/>
                    <a:pt x="77" y="46"/>
                    <a:pt x="77" y="46"/>
                  </a:cubicBezTo>
                  <a:cubicBezTo>
                    <a:pt x="77" y="46"/>
                    <a:pt x="88" y="46"/>
                    <a:pt x="94" y="43"/>
                  </a:cubicBezTo>
                  <a:cubicBezTo>
                    <a:pt x="104" y="39"/>
                    <a:pt x="112" y="21"/>
                    <a:pt x="105" y="12"/>
                  </a:cubicBezTo>
                  <a:cubicBezTo>
                    <a:pt x="100" y="5"/>
                    <a:pt x="91" y="4"/>
                    <a:pt x="83" y="6"/>
                  </a:cubicBezTo>
                  <a:cubicBezTo>
                    <a:pt x="76" y="9"/>
                    <a:pt x="69" y="13"/>
                    <a:pt x="63" y="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6BF62B4-0504-43A4-BEA2-8BA97C371A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73931" y="6584358"/>
              <a:ext cx="549644" cy="245335"/>
            </a:xfrm>
            <a:custGeom>
              <a:avLst/>
              <a:gdLst>
                <a:gd name="T0" fmla="*/ 15 w 112"/>
                <a:gd name="T1" fmla="*/ 50 h 50"/>
                <a:gd name="T2" fmla="*/ 9 w 112"/>
                <a:gd name="T3" fmla="*/ 48 h 50"/>
                <a:gd name="T4" fmla="*/ 9 w 112"/>
                <a:gd name="T5" fmla="*/ 16 h 50"/>
                <a:gd name="T6" fmla="*/ 24 w 112"/>
                <a:gd name="T7" fmla="*/ 7 h 50"/>
                <a:gd name="T8" fmla="*/ 31 w 112"/>
                <a:gd name="T9" fmla="*/ 9 h 50"/>
                <a:gd name="T10" fmla="*/ 38 w 112"/>
                <a:gd name="T11" fmla="*/ 3 h 50"/>
                <a:gd name="T12" fmla="*/ 51 w 112"/>
                <a:gd name="T13" fmla="*/ 2 h 50"/>
                <a:gd name="T14" fmla="*/ 66 w 112"/>
                <a:gd name="T15" fmla="*/ 16 h 50"/>
                <a:gd name="T16" fmla="*/ 85 w 112"/>
                <a:gd name="T17" fmla="*/ 5 h 50"/>
                <a:gd name="T18" fmla="*/ 108 w 112"/>
                <a:gd name="T19" fmla="*/ 11 h 50"/>
                <a:gd name="T20" fmla="*/ 110 w 112"/>
                <a:gd name="T21" fmla="*/ 29 h 50"/>
                <a:gd name="T22" fmla="*/ 96 w 112"/>
                <a:gd name="T23" fmla="*/ 46 h 50"/>
                <a:gd name="T24" fmla="*/ 79 w 112"/>
                <a:gd name="T25" fmla="*/ 49 h 50"/>
                <a:gd name="T26" fmla="*/ 16 w 112"/>
                <a:gd name="T27" fmla="*/ 50 h 50"/>
                <a:gd name="T28" fmla="*/ 15 w 112"/>
                <a:gd name="T29" fmla="*/ 50 h 50"/>
                <a:gd name="T30" fmla="*/ 25 w 112"/>
                <a:gd name="T31" fmla="*/ 11 h 50"/>
                <a:gd name="T32" fmla="*/ 24 w 112"/>
                <a:gd name="T33" fmla="*/ 12 h 50"/>
                <a:gd name="T34" fmla="*/ 12 w 112"/>
                <a:gd name="T35" fmla="*/ 19 h 50"/>
                <a:gd name="T36" fmla="*/ 12 w 112"/>
                <a:gd name="T37" fmla="*/ 45 h 50"/>
                <a:gd name="T38" fmla="*/ 16 w 112"/>
                <a:gd name="T39" fmla="*/ 46 h 50"/>
                <a:gd name="T40" fmla="*/ 79 w 112"/>
                <a:gd name="T41" fmla="*/ 45 h 50"/>
                <a:gd name="T42" fmla="*/ 95 w 112"/>
                <a:gd name="T43" fmla="*/ 42 h 50"/>
                <a:gd name="T44" fmla="*/ 106 w 112"/>
                <a:gd name="T45" fmla="*/ 28 h 50"/>
                <a:gd name="T46" fmla="*/ 105 w 112"/>
                <a:gd name="T47" fmla="*/ 14 h 50"/>
                <a:gd name="T48" fmla="*/ 86 w 112"/>
                <a:gd name="T49" fmla="*/ 9 h 50"/>
                <a:gd name="T50" fmla="*/ 66 w 112"/>
                <a:gd name="T51" fmla="*/ 21 h 50"/>
                <a:gd name="T52" fmla="*/ 64 w 112"/>
                <a:gd name="T53" fmla="*/ 22 h 50"/>
                <a:gd name="T54" fmla="*/ 63 w 112"/>
                <a:gd name="T55" fmla="*/ 20 h 50"/>
                <a:gd name="T56" fmla="*/ 50 w 112"/>
                <a:gd name="T57" fmla="*/ 6 h 50"/>
                <a:gd name="T58" fmla="*/ 40 w 112"/>
                <a:gd name="T59" fmla="*/ 7 h 50"/>
                <a:gd name="T60" fmla="*/ 34 w 112"/>
                <a:gd name="T61" fmla="*/ 12 h 50"/>
                <a:gd name="T62" fmla="*/ 33 w 112"/>
                <a:gd name="T63" fmla="*/ 14 h 50"/>
                <a:gd name="T64" fmla="*/ 31 w 112"/>
                <a:gd name="T65" fmla="*/ 13 h 50"/>
                <a:gd name="T66" fmla="*/ 25 w 112"/>
                <a:gd name="T67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0">
                  <a:moveTo>
                    <a:pt x="15" y="50"/>
                  </a:moveTo>
                  <a:cubicBezTo>
                    <a:pt x="13" y="50"/>
                    <a:pt x="11" y="50"/>
                    <a:pt x="9" y="48"/>
                  </a:cubicBezTo>
                  <a:cubicBezTo>
                    <a:pt x="7" y="46"/>
                    <a:pt x="0" y="27"/>
                    <a:pt x="9" y="16"/>
                  </a:cubicBezTo>
                  <a:cubicBezTo>
                    <a:pt x="13" y="11"/>
                    <a:pt x="19" y="8"/>
                    <a:pt x="24" y="7"/>
                  </a:cubicBezTo>
                  <a:cubicBezTo>
                    <a:pt x="27" y="7"/>
                    <a:pt x="29" y="8"/>
                    <a:pt x="31" y="9"/>
                  </a:cubicBezTo>
                  <a:cubicBezTo>
                    <a:pt x="33" y="6"/>
                    <a:pt x="35" y="4"/>
                    <a:pt x="38" y="3"/>
                  </a:cubicBezTo>
                  <a:cubicBezTo>
                    <a:pt x="42" y="1"/>
                    <a:pt x="47" y="0"/>
                    <a:pt x="51" y="2"/>
                  </a:cubicBezTo>
                  <a:cubicBezTo>
                    <a:pt x="57" y="4"/>
                    <a:pt x="63" y="9"/>
                    <a:pt x="66" y="16"/>
                  </a:cubicBezTo>
                  <a:cubicBezTo>
                    <a:pt x="72" y="11"/>
                    <a:pt x="78" y="7"/>
                    <a:pt x="85" y="5"/>
                  </a:cubicBezTo>
                  <a:cubicBezTo>
                    <a:pt x="92" y="3"/>
                    <a:pt x="103" y="4"/>
                    <a:pt x="108" y="11"/>
                  </a:cubicBezTo>
                  <a:cubicBezTo>
                    <a:pt x="112" y="16"/>
                    <a:pt x="112" y="22"/>
                    <a:pt x="110" y="29"/>
                  </a:cubicBezTo>
                  <a:cubicBezTo>
                    <a:pt x="108" y="37"/>
                    <a:pt x="103" y="44"/>
                    <a:pt x="96" y="46"/>
                  </a:cubicBezTo>
                  <a:cubicBezTo>
                    <a:pt x="91" y="49"/>
                    <a:pt x="79" y="49"/>
                    <a:pt x="79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15" y="50"/>
                    <a:pt x="15" y="50"/>
                  </a:cubicBezTo>
                  <a:close/>
                  <a:moveTo>
                    <a:pt x="25" y="11"/>
                  </a:moveTo>
                  <a:cubicBezTo>
                    <a:pt x="25" y="11"/>
                    <a:pt x="25" y="11"/>
                    <a:pt x="24" y="12"/>
                  </a:cubicBezTo>
                  <a:cubicBezTo>
                    <a:pt x="20" y="12"/>
                    <a:pt x="16" y="15"/>
                    <a:pt x="12" y="19"/>
                  </a:cubicBezTo>
                  <a:cubicBezTo>
                    <a:pt x="5" y="28"/>
                    <a:pt x="11" y="44"/>
                    <a:pt x="12" y="45"/>
                  </a:cubicBezTo>
                  <a:cubicBezTo>
                    <a:pt x="12" y="45"/>
                    <a:pt x="14" y="46"/>
                    <a:pt x="16" y="46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5"/>
                    <a:pt x="90" y="44"/>
                    <a:pt x="95" y="42"/>
                  </a:cubicBezTo>
                  <a:cubicBezTo>
                    <a:pt x="100" y="41"/>
                    <a:pt x="104" y="35"/>
                    <a:pt x="106" y="28"/>
                  </a:cubicBezTo>
                  <a:cubicBezTo>
                    <a:pt x="108" y="22"/>
                    <a:pt x="108" y="17"/>
                    <a:pt x="105" y="14"/>
                  </a:cubicBezTo>
                  <a:cubicBezTo>
                    <a:pt x="101" y="8"/>
                    <a:pt x="92" y="7"/>
                    <a:pt x="86" y="9"/>
                  </a:cubicBezTo>
                  <a:cubicBezTo>
                    <a:pt x="79" y="11"/>
                    <a:pt x="72" y="16"/>
                    <a:pt x="66" y="21"/>
                  </a:cubicBezTo>
                  <a:cubicBezTo>
                    <a:pt x="65" y="22"/>
                    <a:pt x="65" y="22"/>
                    <a:pt x="64" y="22"/>
                  </a:cubicBezTo>
                  <a:cubicBezTo>
                    <a:pt x="63" y="21"/>
                    <a:pt x="63" y="21"/>
                    <a:pt x="63" y="20"/>
                  </a:cubicBezTo>
                  <a:cubicBezTo>
                    <a:pt x="60" y="13"/>
                    <a:pt x="56" y="7"/>
                    <a:pt x="50" y="6"/>
                  </a:cubicBezTo>
                  <a:cubicBezTo>
                    <a:pt x="47" y="5"/>
                    <a:pt x="43" y="5"/>
                    <a:pt x="40" y="7"/>
                  </a:cubicBezTo>
                  <a:cubicBezTo>
                    <a:pt x="37" y="8"/>
                    <a:pt x="35" y="10"/>
                    <a:pt x="34" y="12"/>
                  </a:cubicBezTo>
                  <a:cubicBezTo>
                    <a:pt x="34" y="13"/>
                    <a:pt x="34" y="14"/>
                    <a:pt x="33" y="14"/>
                  </a:cubicBezTo>
                  <a:cubicBezTo>
                    <a:pt x="32" y="14"/>
                    <a:pt x="32" y="14"/>
                    <a:pt x="31" y="13"/>
                  </a:cubicBezTo>
                  <a:cubicBezTo>
                    <a:pt x="30" y="12"/>
                    <a:pt x="28" y="11"/>
                    <a:pt x="25" y="11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60E0311-F48E-4803-A093-0798D781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059" y="6657487"/>
              <a:ext cx="28308" cy="73129"/>
            </a:xfrm>
            <a:custGeom>
              <a:avLst/>
              <a:gdLst>
                <a:gd name="T0" fmla="*/ 3 w 6"/>
                <a:gd name="T1" fmla="*/ 2 h 15"/>
                <a:gd name="T2" fmla="*/ 0 w 6"/>
                <a:gd name="T3" fmla="*/ 13 h 15"/>
                <a:gd name="T4" fmla="*/ 4 w 6"/>
                <a:gd name="T5" fmla="*/ 13 h 15"/>
                <a:gd name="T6" fmla="*/ 5 w 6"/>
                <a:gd name="T7" fmla="*/ 4 h 15"/>
                <a:gd name="T8" fmla="*/ 3 w 6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5">
                  <a:moveTo>
                    <a:pt x="3" y="2"/>
                  </a:moveTo>
                  <a:cubicBezTo>
                    <a:pt x="1" y="6"/>
                    <a:pt x="0" y="9"/>
                    <a:pt x="0" y="13"/>
                  </a:cubicBezTo>
                  <a:cubicBezTo>
                    <a:pt x="1" y="15"/>
                    <a:pt x="4" y="15"/>
                    <a:pt x="4" y="13"/>
                  </a:cubicBezTo>
                  <a:cubicBezTo>
                    <a:pt x="3" y="10"/>
                    <a:pt x="4" y="7"/>
                    <a:pt x="5" y="4"/>
                  </a:cubicBezTo>
                  <a:cubicBezTo>
                    <a:pt x="6" y="2"/>
                    <a:pt x="3" y="0"/>
                    <a:pt x="3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DB61EC8-ACD0-4163-939F-96C3ED388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4956" y="6671641"/>
              <a:ext cx="25949" cy="68411"/>
            </a:xfrm>
            <a:custGeom>
              <a:avLst/>
              <a:gdLst>
                <a:gd name="T0" fmla="*/ 1 w 5"/>
                <a:gd name="T1" fmla="*/ 2 h 14"/>
                <a:gd name="T2" fmla="*/ 1 w 5"/>
                <a:gd name="T3" fmla="*/ 12 h 14"/>
                <a:gd name="T4" fmla="*/ 4 w 5"/>
                <a:gd name="T5" fmla="*/ 11 h 14"/>
                <a:gd name="T6" fmla="*/ 4 w 5"/>
                <a:gd name="T7" fmla="*/ 2 h 14"/>
                <a:gd name="T8" fmla="*/ 1 w 5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4">
                  <a:moveTo>
                    <a:pt x="1" y="2"/>
                  </a:moveTo>
                  <a:cubicBezTo>
                    <a:pt x="1" y="5"/>
                    <a:pt x="0" y="9"/>
                    <a:pt x="1" y="12"/>
                  </a:cubicBezTo>
                  <a:cubicBezTo>
                    <a:pt x="2" y="14"/>
                    <a:pt x="5" y="13"/>
                    <a:pt x="4" y="11"/>
                  </a:cubicBezTo>
                  <a:cubicBezTo>
                    <a:pt x="4" y="8"/>
                    <a:pt x="4" y="5"/>
                    <a:pt x="4" y="2"/>
                  </a:cubicBezTo>
                  <a:cubicBezTo>
                    <a:pt x="5" y="1"/>
                    <a:pt x="2" y="0"/>
                    <a:pt x="1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2EEA9460-0D9C-46EB-A0E7-5BD6CE65E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9880" y="6633897"/>
              <a:ext cx="18872" cy="14154"/>
            </a:xfrm>
            <a:custGeom>
              <a:avLst/>
              <a:gdLst>
                <a:gd name="T0" fmla="*/ 2 w 4"/>
                <a:gd name="T1" fmla="*/ 3 h 3"/>
                <a:gd name="T2" fmla="*/ 2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4" y="3"/>
                    <a:pt x="4" y="0"/>
                    <a:pt x="2" y="0"/>
                  </a:cubicBezTo>
                  <a:cubicBezTo>
                    <a:pt x="0" y="0"/>
                    <a:pt x="0" y="3"/>
                    <a:pt x="2" y="3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50950F9-2823-47FD-82B0-AC6036894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4137" y="6711744"/>
              <a:ext cx="14154" cy="33026"/>
            </a:xfrm>
            <a:custGeom>
              <a:avLst/>
              <a:gdLst>
                <a:gd name="T0" fmla="*/ 0 w 3"/>
                <a:gd name="T1" fmla="*/ 2 h 7"/>
                <a:gd name="T2" fmla="*/ 0 w 3"/>
                <a:gd name="T3" fmla="*/ 5 h 7"/>
                <a:gd name="T4" fmla="*/ 3 w 3"/>
                <a:gd name="T5" fmla="*/ 5 h 7"/>
                <a:gd name="T6" fmla="*/ 3 w 3"/>
                <a:gd name="T7" fmla="*/ 2 h 7"/>
                <a:gd name="T8" fmla="*/ 0 w 3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2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7"/>
                    <a:pt x="3" y="5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727D0446-8514-4E7B-A372-2AFB0CAAB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8907" y="6735334"/>
              <a:ext cx="14154" cy="30667"/>
            </a:xfrm>
            <a:custGeom>
              <a:avLst/>
              <a:gdLst>
                <a:gd name="T0" fmla="*/ 0 w 3"/>
                <a:gd name="T1" fmla="*/ 2 h 6"/>
                <a:gd name="T2" fmla="*/ 0 w 3"/>
                <a:gd name="T3" fmla="*/ 4 h 6"/>
                <a:gd name="T4" fmla="*/ 3 w 3"/>
                <a:gd name="T5" fmla="*/ 4 h 6"/>
                <a:gd name="T6" fmla="*/ 3 w 3"/>
                <a:gd name="T7" fmla="*/ 2 h 6"/>
                <a:gd name="T8" fmla="*/ 0 w 3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2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6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4B1D5579-5DEF-42BA-9CD2-D3C819DF8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3523" y="6711744"/>
              <a:ext cx="30667" cy="28308"/>
            </a:xfrm>
            <a:custGeom>
              <a:avLst/>
              <a:gdLst>
                <a:gd name="T0" fmla="*/ 2 w 6"/>
                <a:gd name="T1" fmla="*/ 3 h 6"/>
                <a:gd name="T2" fmla="*/ 2 w 6"/>
                <a:gd name="T3" fmla="*/ 4 h 6"/>
                <a:gd name="T4" fmla="*/ 4 w 6"/>
                <a:gd name="T5" fmla="*/ 2 h 6"/>
                <a:gd name="T6" fmla="*/ 4 w 6"/>
                <a:gd name="T7" fmla="*/ 1 h 6"/>
                <a:gd name="T8" fmla="*/ 2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4" y="6"/>
                    <a:pt x="6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2" y="0"/>
                    <a:pt x="0" y="2"/>
                    <a:pt x="2" y="3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1FDBAB4F-7352-4416-A23C-283903EC2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9290" y="6353177"/>
              <a:ext cx="559080" cy="40103"/>
            </a:xfrm>
            <a:custGeom>
              <a:avLst/>
              <a:gdLst>
                <a:gd name="T0" fmla="*/ 109 w 114"/>
                <a:gd name="T1" fmla="*/ 8 h 8"/>
                <a:gd name="T2" fmla="*/ 4 w 114"/>
                <a:gd name="T3" fmla="*/ 8 h 8"/>
                <a:gd name="T4" fmla="*/ 0 w 114"/>
                <a:gd name="T5" fmla="*/ 4 h 8"/>
                <a:gd name="T6" fmla="*/ 4 w 114"/>
                <a:gd name="T7" fmla="*/ 0 h 8"/>
                <a:gd name="T8" fmla="*/ 109 w 114"/>
                <a:gd name="T9" fmla="*/ 0 h 8"/>
                <a:gd name="T10" fmla="*/ 114 w 114"/>
                <a:gd name="T11" fmla="*/ 4 h 8"/>
                <a:gd name="T12" fmla="*/ 109 w 11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8">
                  <a:moveTo>
                    <a:pt x="109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2" y="0"/>
                    <a:pt x="114" y="1"/>
                    <a:pt x="114" y="4"/>
                  </a:cubicBezTo>
                  <a:cubicBezTo>
                    <a:pt x="114" y="6"/>
                    <a:pt x="112" y="8"/>
                    <a:pt x="109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BC4C39AA-AB06-4C2B-B416-3D6C9F9B8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9780" y="4565064"/>
              <a:ext cx="75488" cy="40103"/>
            </a:xfrm>
            <a:custGeom>
              <a:avLst/>
              <a:gdLst>
                <a:gd name="T0" fmla="*/ 15 w 15"/>
                <a:gd name="T1" fmla="*/ 8 h 8"/>
                <a:gd name="T2" fmla="*/ 12 w 15"/>
                <a:gd name="T3" fmla="*/ 8 h 8"/>
                <a:gd name="T4" fmla="*/ 7 w 15"/>
                <a:gd name="T5" fmla="*/ 3 h 8"/>
                <a:gd name="T6" fmla="*/ 3 w 15"/>
                <a:gd name="T7" fmla="*/ 8 h 8"/>
                <a:gd name="T8" fmla="*/ 0 w 15"/>
                <a:gd name="T9" fmla="*/ 8 h 8"/>
                <a:gd name="T10" fmla="*/ 7 w 15"/>
                <a:gd name="T11" fmla="*/ 0 h 8"/>
                <a:gd name="T12" fmla="*/ 15 w 1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5"/>
                    <a:pt x="10" y="3"/>
                    <a:pt x="7" y="3"/>
                  </a:cubicBezTo>
                  <a:cubicBezTo>
                    <a:pt x="5" y="3"/>
                    <a:pt x="3" y="5"/>
                    <a:pt x="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02AFAD13-D50C-467C-AAD3-B82EC3AA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036" y="3706392"/>
              <a:ext cx="73129" cy="35385"/>
            </a:xfrm>
            <a:custGeom>
              <a:avLst/>
              <a:gdLst>
                <a:gd name="T0" fmla="*/ 15 w 15"/>
                <a:gd name="T1" fmla="*/ 7 h 7"/>
                <a:gd name="T2" fmla="*/ 12 w 15"/>
                <a:gd name="T3" fmla="*/ 7 h 7"/>
                <a:gd name="T4" fmla="*/ 7 w 15"/>
                <a:gd name="T5" fmla="*/ 3 h 7"/>
                <a:gd name="T6" fmla="*/ 3 w 15"/>
                <a:gd name="T7" fmla="*/ 7 h 7"/>
                <a:gd name="T8" fmla="*/ 0 w 15"/>
                <a:gd name="T9" fmla="*/ 7 h 7"/>
                <a:gd name="T10" fmla="*/ 7 w 15"/>
                <a:gd name="T11" fmla="*/ 0 h 7"/>
                <a:gd name="T12" fmla="*/ 15 w 15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7">
                  <a:moveTo>
                    <a:pt x="15" y="7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0" y="3"/>
                    <a:pt x="7" y="3"/>
                  </a:cubicBezTo>
                  <a:cubicBezTo>
                    <a:pt x="5" y="3"/>
                    <a:pt x="3" y="5"/>
                    <a:pt x="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7A5090E6-F081-40CE-8438-36B102E03C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8894" y="6362613"/>
              <a:ext cx="700619" cy="363284"/>
            </a:xfrm>
            <a:custGeom>
              <a:avLst/>
              <a:gdLst>
                <a:gd name="T0" fmla="*/ 143 w 143"/>
                <a:gd name="T1" fmla="*/ 74 h 74"/>
                <a:gd name="T2" fmla="*/ 0 w 143"/>
                <a:gd name="T3" fmla="*/ 74 h 74"/>
                <a:gd name="T4" fmla="*/ 2 w 143"/>
                <a:gd name="T5" fmla="*/ 68 h 74"/>
                <a:gd name="T6" fmla="*/ 11 w 143"/>
                <a:gd name="T7" fmla="*/ 5 h 74"/>
                <a:gd name="T8" fmla="*/ 11 w 143"/>
                <a:gd name="T9" fmla="*/ 1 h 74"/>
                <a:gd name="T10" fmla="*/ 132 w 143"/>
                <a:gd name="T11" fmla="*/ 0 h 74"/>
                <a:gd name="T12" fmla="*/ 132 w 143"/>
                <a:gd name="T13" fmla="*/ 5 h 74"/>
                <a:gd name="T14" fmla="*/ 141 w 143"/>
                <a:gd name="T15" fmla="*/ 69 h 74"/>
                <a:gd name="T16" fmla="*/ 143 w 143"/>
                <a:gd name="T17" fmla="*/ 74 h 74"/>
                <a:gd name="T18" fmla="*/ 12 w 143"/>
                <a:gd name="T19" fmla="*/ 66 h 74"/>
                <a:gd name="T20" fmla="*/ 132 w 143"/>
                <a:gd name="T21" fmla="*/ 66 h 74"/>
                <a:gd name="T22" fmla="*/ 124 w 143"/>
                <a:gd name="T23" fmla="*/ 9 h 74"/>
                <a:gd name="T24" fmla="*/ 20 w 143"/>
                <a:gd name="T25" fmla="*/ 9 h 74"/>
                <a:gd name="T26" fmla="*/ 12 w 143"/>
                <a:gd name="T27" fmla="*/ 6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74">
                  <a:moveTo>
                    <a:pt x="143" y="74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2" y="46"/>
                    <a:pt x="13" y="27"/>
                    <a:pt x="11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19"/>
                    <a:pt x="136" y="51"/>
                    <a:pt x="141" y="69"/>
                  </a:cubicBezTo>
                  <a:lnTo>
                    <a:pt x="143" y="74"/>
                  </a:lnTo>
                  <a:close/>
                  <a:moveTo>
                    <a:pt x="12" y="66"/>
                  </a:moveTo>
                  <a:cubicBezTo>
                    <a:pt x="132" y="66"/>
                    <a:pt x="132" y="66"/>
                    <a:pt x="132" y="66"/>
                  </a:cubicBezTo>
                  <a:cubicBezTo>
                    <a:pt x="127" y="48"/>
                    <a:pt x="124" y="23"/>
                    <a:pt x="124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28"/>
                    <a:pt x="20" y="46"/>
                    <a:pt x="12" y="66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0AF351AC-F8E0-48D9-BACB-93F43EEDDB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8989" y="4333883"/>
              <a:ext cx="3378071" cy="2073551"/>
            </a:xfrm>
            <a:custGeom>
              <a:avLst/>
              <a:gdLst>
                <a:gd name="T0" fmla="*/ 232 w 689"/>
                <a:gd name="T1" fmla="*/ 423 h 423"/>
                <a:gd name="T2" fmla="*/ 31 w 689"/>
                <a:gd name="T3" fmla="*/ 421 h 423"/>
                <a:gd name="T4" fmla="*/ 10 w 689"/>
                <a:gd name="T5" fmla="*/ 395 h 423"/>
                <a:gd name="T6" fmla="*/ 7 w 689"/>
                <a:gd name="T7" fmla="*/ 317 h 423"/>
                <a:gd name="T8" fmla="*/ 6 w 689"/>
                <a:gd name="T9" fmla="*/ 23 h 423"/>
                <a:gd name="T10" fmla="*/ 30 w 689"/>
                <a:gd name="T11" fmla="*/ 0 h 423"/>
                <a:gd name="T12" fmla="*/ 31 w 689"/>
                <a:gd name="T13" fmla="*/ 0 h 423"/>
                <a:gd name="T14" fmla="*/ 657 w 689"/>
                <a:gd name="T15" fmla="*/ 1 h 423"/>
                <a:gd name="T16" fmla="*/ 681 w 689"/>
                <a:gd name="T17" fmla="*/ 25 h 423"/>
                <a:gd name="T18" fmla="*/ 683 w 689"/>
                <a:gd name="T19" fmla="*/ 89 h 423"/>
                <a:gd name="T20" fmla="*/ 679 w 689"/>
                <a:gd name="T21" fmla="*/ 361 h 423"/>
                <a:gd name="T22" fmla="*/ 678 w 689"/>
                <a:gd name="T23" fmla="*/ 372 h 423"/>
                <a:gd name="T24" fmla="*/ 653 w 689"/>
                <a:gd name="T25" fmla="*/ 419 h 423"/>
                <a:gd name="T26" fmla="*/ 232 w 689"/>
                <a:gd name="T27" fmla="*/ 423 h 423"/>
                <a:gd name="T28" fmla="*/ 30 w 689"/>
                <a:gd name="T29" fmla="*/ 7 h 423"/>
                <a:gd name="T30" fmla="*/ 12 w 689"/>
                <a:gd name="T31" fmla="*/ 23 h 423"/>
                <a:gd name="T32" fmla="*/ 14 w 689"/>
                <a:gd name="T33" fmla="*/ 317 h 423"/>
                <a:gd name="T34" fmla="*/ 16 w 689"/>
                <a:gd name="T35" fmla="*/ 395 h 423"/>
                <a:gd name="T36" fmla="*/ 34 w 689"/>
                <a:gd name="T37" fmla="*/ 414 h 423"/>
                <a:gd name="T38" fmla="*/ 651 w 689"/>
                <a:gd name="T39" fmla="*/ 412 h 423"/>
                <a:gd name="T40" fmla="*/ 672 w 689"/>
                <a:gd name="T41" fmla="*/ 372 h 423"/>
                <a:gd name="T42" fmla="*/ 672 w 689"/>
                <a:gd name="T43" fmla="*/ 360 h 423"/>
                <a:gd name="T44" fmla="*/ 677 w 689"/>
                <a:gd name="T45" fmla="*/ 89 h 423"/>
                <a:gd name="T46" fmla="*/ 675 w 689"/>
                <a:gd name="T47" fmla="*/ 25 h 423"/>
                <a:gd name="T48" fmla="*/ 657 w 689"/>
                <a:gd name="T49" fmla="*/ 7 h 423"/>
                <a:gd name="T50" fmla="*/ 31 w 689"/>
                <a:gd name="T51" fmla="*/ 7 h 423"/>
                <a:gd name="T52" fmla="*/ 30 w 689"/>
                <a:gd name="T53" fmla="*/ 7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9" h="423">
                  <a:moveTo>
                    <a:pt x="232" y="423"/>
                  </a:moveTo>
                  <a:cubicBezTo>
                    <a:pt x="123" y="423"/>
                    <a:pt x="35" y="422"/>
                    <a:pt x="31" y="421"/>
                  </a:cubicBezTo>
                  <a:cubicBezTo>
                    <a:pt x="22" y="417"/>
                    <a:pt x="10" y="405"/>
                    <a:pt x="10" y="395"/>
                  </a:cubicBezTo>
                  <a:cubicBezTo>
                    <a:pt x="9" y="376"/>
                    <a:pt x="8" y="349"/>
                    <a:pt x="7" y="317"/>
                  </a:cubicBezTo>
                  <a:cubicBezTo>
                    <a:pt x="5" y="223"/>
                    <a:pt x="0" y="94"/>
                    <a:pt x="6" y="23"/>
                  </a:cubicBezTo>
                  <a:cubicBezTo>
                    <a:pt x="7" y="10"/>
                    <a:pt x="17" y="0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657" y="1"/>
                    <a:pt x="657" y="1"/>
                    <a:pt x="657" y="1"/>
                  </a:cubicBezTo>
                  <a:cubicBezTo>
                    <a:pt x="670" y="1"/>
                    <a:pt x="681" y="12"/>
                    <a:pt x="681" y="25"/>
                  </a:cubicBezTo>
                  <a:cubicBezTo>
                    <a:pt x="682" y="46"/>
                    <a:pt x="683" y="67"/>
                    <a:pt x="683" y="89"/>
                  </a:cubicBezTo>
                  <a:cubicBezTo>
                    <a:pt x="686" y="179"/>
                    <a:pt x="689" y="273"/>
                    <a:pt x="679" y="361"/>
                  </a:cubicBezTo>
                  <a:cubicBezTo>
                    <a:pt x="679" y="365"/>
                    <a:pt x="678" y="368"/>
                    <a:pt x="678" y="372"/>
                  </a:cubicBezTo>
                  <a:cubicBezTo>
                    <a:pt x="677" y="391"/>
                    <a:pt x="676" y="414"/>
                    <a:pt x="653" y="419"/>
                  </a:cubicBezTo>
                  <a:cubicBezTo>
                    <a:pt x="641" y="421"/>
                    <a:pt x="409" y="423"/>
                    <a:pt x="232" y="423"/>
                  </a:cubicBezTo>
                  <a:close/>
                  <a:moveTo>
                    <a:pt x="30" y="7"/>
                  </a:moveTo>
                  <a:cubicBezTo>
                    <a:pt x="21" y="7"/>
                    <a:pt x="13" y="14"/>
                    <a:pt x="12" y="23"/>
                  </a:cubicBezTo>
                  <a:cubicBezTo>
                    <a:pt x="7" y="94"/>
                    <a:pt x="11" y="223"/>
                    <a:pt x="14" y="317"/>
                  </a:cubicBezTo>
                  <a:cubicBezTo>
                    <a:pt x="15" y="348"/>
                    <a:pt x="16" y="375"/>
                    <a:pt x="16" y="395"/>
                  </a:cubicBezTo>
                  <a:cubicBezTo>
                    <a:pt x="16" y="401"/>
                    <a:pt x="26" y="412"/>
                    <a:pt x="34" y="414"/>
                  </a:cubicBezTo>
                  <a:cubicBezTo>
                    <a:pt x="47" y="417"/>
                    <a:pt x="636" y="415"/>
                    <a:pt x="651" y="412"/>
                  </a:cubicBezTo>
                  <a:cubicBezTo>
                    <a:pt x="670" y="409"/>
                    <a:pt x="671" y="390"/>
                    <a:pt x="672" y="372"/>
                  </a:cubicBezTo>
                  <a:cubicBezTo>
                    <a:pt x="672" y="368"/>
                    <a:pt x="672" y="364"/>
                    <a:pt x="672" y="360"/>
                  </a:cubicBezTo>
                  <a:cubicBezTo>
                    <a:pt x="682" y="272"/>
                    <a:pt x="679" y="179"/>
                    <a:pt x="677" y="89"/>
                  </a:cubicBezTo>
                  <a:cubicBezTo>
                    <a:pt x="676" y="67"/>
                    <a:pt x="675" y="46"/>
                    <a:pt x="675" y="25"/>
                  </a:cubicBezTo>
                  <a:cubicBezTo>
                    <a:pt x="674" y="15"/>
                    <a:pt x="667" y="8"/>
                    <a:pt x="657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0" y="7"/>
                    <a:pt x="30" y="7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E8F7C48-B66D-40A7-BFFD-580721D42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7503" y="4437679"/>
              <a:ext cx="3172839" cy="1710267"/>
            </a:xfrm>
            <a:custGeom>
              <a:avLst/>
              <a:gdLst>
                <a:gd name="T0" fmla="*/ 618 w 647"/>
                <a:gd name="T1" fmla="*/ 1 h 349"/>
                <a:gd name="T2" fmla="*/ 27 w 647"/>
                <a:gd name="T3" fmla="*/ 1 h 349"/>
                <a:gd name="T4" fmla="*/ 7 w 647"/>
                <a:gd name="T5" fmla="*/ 17 h 349"/>
                <a:gd name="T6" fmla="*/ 11 w 647"/>
                <a:gd name="T7" fmla="*/ 327 h 349"/>
                <a:gd name="T8" fmla="*/ 29 w 647"/>
                <a:gd name="T9" fmla="*/ 346 h 349"/>
                <a:gd name="T10" fmla="*/ 613 w 647"/>
                <a:gd name="T11" fmla="*/ 344 h 349"/>
                <a:gd name="T12" fmla="*/ 635 w 647"/>
                <a:gd name="T13" fmla="*/ 299 h 349"/>
                <a:gd name="T14" fmla="*/ 637 w 647"/>
                <a:gd name="T15" fmla="*/ 19 h 349"/>
                <a:gd name="T16" fmla="*/ 618 w 647"/>
                <a:gd name="T17" fmla="*/ 1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7" h="349">
                  <a:moveTo>
                    <a:pt x="618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17" y="0"/>
                    <a:pt x="8" y="8"/>
                    <a:pt x="7" y="17"/>
                  </a:cubicBezTo>
                  <a:cubicBezTo>
                    <a:pt x="0" y="96"/>
                    <a:pt x="9" y="261"/>
                    <a:pt x="11" y="327"/>
                  </a:cubicBezTo>
                  <a:cubicBezTo>
                    <a:pt x="11" y="334"/>
                    <a:pt x="21" y="344"/>
                    <a:pt x="29" y="346"/>
                  </a:cubicBezTo>
                  <a:cubicBezTo>
                    <a:pt x="38" y="349"/>
                    <a:pt x="599" y="347"/>
                    <a:pt x="613" y="344"/>
                  </a:cubicBezTo>
                  <a:cubicBezTo>
                    <a:pt x="637" y="340"/>
                    <a:pt x="633" y="315"/>
                    <a:pt x="635" y="299"/>
                  </a:cubicBezTo>
                  <a:cubicBezTo>
                    <a:pt x="647" y="207"/>
                    <a:pt x="640" y="108"/>
                    <a:pt x="637" y="19"/>
                  </a:cubicBezTo>
                  <a:cubicBezTo>
                    <a:pt x="637" y="9"/>
                    <a:pt x="628" y="2"/>
                    <a:pt x="618" y="1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6CA5758E-D9E2-4560-B9B3-4C84878206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3354" y="6685795"/>
              <a:ext cx="1349341" cy="153334"/>
            </a:xfrm>
            <a:custGeom>
              <a:avLst/>
              <a:gdLst>
                <a:gd name="T0" fmla="*/ 260 w 275"/>
                <a:gd name="T1" fmla="*/ 31 h 31"/>
                <a:gd name="T2" fmla="*/ 15 w 275"/>
                <a:gd name="T3" fmla="*/ 31 h 31"/>
                <a:gd name="T4" fmla="*/ 0 w 275"/>
                <a:gd name="T5" fmla="*/ 16 h 31"/>
                <a:gd name="T6" fmla="*/ 15 w 275"/>
                <a:gd name="T7" fmla="*/ 0 h 31"/>
                <a:gd name="T8" fmla="*/ 260 w 275"/>
                <a:gd name="T9" fmla="*/ 0 h 31"/>
                <a:gd name="T10" fmla="*/ 275 w 275"/>
                <a:gd name="T11" fmla="*/ 16 h 31"/>
                <a:gd name="T12" fmla="*/ 260 w 275"/>
                <a:gd name="T13" fmla="*/ 31 h 31"/>
                <a:gd name="T14" fmla="*/ 15 w 275"/>
                <a:gd name="T15" fmla="*/ 7 h 31"/>
                <a:gd name="T16" fmla="*/ 7 w 275"/>
                <a:gd name="T17" fmla="*/ 16 h 31"/>
                <a:gd name="T18" fmla="*/ 15 w 275"/>
                <a:gd name="T19" fmla="*/ 24 h 31"/>
                <a:gd name="T20" fmla="*/ 260 w 275"/>
                <a:gd name="T21" fmla="*/ 24 h 31"/>
                <a:gd name="T22" fmla="*/ 269 w 275"/>
                <a:gd name="T23" fmla="*/ 16 h 31"/>
                <a:gd name="T24" fmla="*/ 260 w 275"/>
                <a:gd name="T25" fmla="*/ 7 h 31"/>
                <a:gd name="T26" fmla="*/ 15 w 275"/>
                <a:gd name="T27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5" h="31">
                  <a:moveTo>
                    <a:pt x="260" y="31"/>
                  </a:moveTo>
                  <a:cubicBezTo>
                    <a:pt x="15" y="31"/>
                    <a:pt x="15" y="31"/>
                    <a:pt x="15" y="31"/>
                  </a:cubicBezTo>
                  <a:cubicBezTo>
                    <a:pt x="5" y="31"/>
                    <a:pt x="0" y="23"/>
                    <a:pt x="0" y="16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70" y="0"/>
                    <a:pt x="275" y="8"/>
                    <a:pt x="275" y="16"/>
                  </a:cubicBezTo>
                  <a:cubicBezTo>
                    <a:pt x="275" y="23"/>
                    <a:pt x="270" y="31"/>
                    <a:pt x="260" y="31"/>
                  </a:cubicBezTo>
                  <a:close/>
                  <a:moveTo>
                    <a:pt x="15" y="7"/>
                  </a:moveTo>
                  <a:cubicBezTo>
                    <a:pt x="8" y="7"/>
                    <a:pt x="7" y="12"/>
                    <a:pt x="7" y="16"/>
                  </a:cubicBezTo>
                  <a:cubicBezTo>
                    <a:pt x="7" y="19"/>
                    <a:pt x="8" y="24"/>
                    <a:pt x="15" y="24"/>
                  </a:cubicBezTo>
                  <a:cubicBezTo>
                    <a:pt x="260" y="24"/>
                    <a:pt x="260" y="24"/>
                    <a:pt x="260" y="24"/>
                  </a:cubicBezTo>
                  <a:cubicBezTo>
                    <a:pt x="267" y="24"/>
                    <a:pt x="269" y="19"/>
                    <a:pt x="269" y="16"/>
                  </a:cubicBezTo>
                  <a:cubicBezTo>
                    <a:pt x="269" y="12"/>
                    <a:pt x="267" y="7"/>
                    <a:pt x="260" y="7"/>
                  </a:cubicBezTo>
                  <a:lnTo>
                    <a:pt x="15" y="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A341EF4D-96A6-42D9-A111-EF1C3A32D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606" y="6251741"/>
              <a:ext cx="9436" cy="0"/>
            </a:xfrm>
            <a:custGeom>
              <a:avLst/>
              <a:gdLst>
                <a:gd name="T0" fmla="*/ 2 w 2"/>
                <a:gd name="T1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0" y="0"/>
                    <a:pt x="0" y="0"/>
                    <a:pt x="2" y="0"/>
                  </a:cubicBezTo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F8EFE51C-2058-45BD-B40B-7D61DA1E7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4785" y="6206920"/>
              <a:ext cx="108513" cy="82565"/>
            </a:xfrm>
            <a:custGeom>
              <a:avLst/>
              <a:gdLst>
                <a:gd name="T0" fmla="*/ 11 w 22"/>
                <a:gd name="T1" fmla="*/ 17 h 17"/>
                <a:gd name="T2" fmla="*/ 11 w 22"/>
                <a:gd name="T3" fmla="*/ 0 h 17"/>
                <a:gd name="T4" fmla="*/ 11 w 2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11" y="17"/>
                  </a:moveTo>
                  <a:cubicBezTo>
                    <a:pt x="22" y="17"/>
                    <a:pt x="22" y="0"/>
                    <a:pt x="11" y="0"/>
                  </a:cubicBezTo>
                  <a:cubicBezTo>
                    <a:pt x="0" y="0"/>
                    <a:pt x="0" y="17"/>
                    <a:pt x="11" y="17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BA19F05F-6AD2-41F4-AC6A-71DF65EB2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812" y="6251741"/>
              <a:ext cx="4718" cy="0"/>
            </a:xfrm>
            <a:custGeom>
              <a:avLst/>
              <a:gdLst>
                <a:gd name="T0" fmla="*/ 1 w 1"/>
                <a:gd name="T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56FE17A-0C15-4CF3-AE11-4646BB580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2273" y="6206920"/>
              <a:ext cx="108513" cy="82565"/>
            </a:xfrm>
            <a:custGeom>
              <a:avLst/>
              <a:gdLst>
                <a:gd name="T0" fmla="*/ 11 w 22"/>
                <a:gd name="T1" fmla="*/ 17 h 17"/>
                <a:gd name="T2" fmla="*/ 11 w 22"/>
                <a:gd name="T3" fmla="*/ 0 h 17"/>
                <a:gd name="T4" fmla="*/ 11 w 2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11" y="17"/>
                  </a:moveTo>
                  <a:cubicBezTo>
                    <a:pt x="22" y="17"/>
                    <a:pt x="22" y="0"/>
                    <a:pt x="11" y="0"/>
                  </a:cubicBezTo>
                  <a:cubicBezTo>
                    <a:pt x="0" y="0"/>
                    <a:pt x="0" y="17"/>
                    <a:pt x="11" y="17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11BD51B3-3A4A-4FF7-9B95-E6F3DCD85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6941" y="6251741"/>
              <a:ext cx="11795" cy="0"/>
            </a:xfrm>
            <a:custGeom>
              <a:avLst/>
              <a:gdLst>
                <a:gd name="T0" fmla="*/ 2 w 2"/>
                <a:gd name="T1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0" y="0"/>
                    <a:pt x="0" y="0"/>
                    <a:pt x="2" y="0"/>
                  </a:cubicBezTo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29430856-D148-4EFC-9B88-E1B8B855D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4479" y="6206920"/>
              <a:ext cx="108513" cy="82565"/>
            </a:xfrm>
            <a:custGeom>
              <a:avLst/>
              <a:gdLst>
                <a:gd name="T0" fmla="*/ 11 w 22"/>
                <a:gd name="T1" fmla="*/ 17 h 17"/>
                <a:gd name="T2" fmla="*/ 11 w 22"/>
                <a:gd name="T3" fmla="*/ 0 h 17"/>
                <a:gd name="T4" fmla="*/ 11 w 2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11" y="17"/>
                  </a:moveTo>
                  <a:cubicBezTo>
                    <a:pt x="22" y="17"/>
                    <a:pt x="22" y="0"/>
                    <a:pt x="11" y="0"/>
                  </a:cubicBezTo>
                  <a:cubicBezTo>
                    <a:pt x="0" y="0"/>
                    <a:pt x="0" y="17"/>
                    <a:pt x="11" y="17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059B14B3-59E4-4191-9E30-2305259EF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5665" y="4397576"/>
              <a:ext cx="4718" cy="0"/>
            </a:xfrm>
            <a:custGeom>
              <a:avLst/>
              <a:gdLst>
                <a:gd name="T0" fmla="*/ 1 w 1"/>
                <a:gd name="T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4DDFFD8F-F41A-4641-9A4F-E93D30FFF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2076" y="4378704"/>
              <a:ext cx="54257" cy="40103"/>
            </a:xfrm>
            <a:custGeom>
              <a:avLst/>
              <a:gdLst>
                <a:gd name="T0" fmla="*/ 6 w 11"/>
                <a:gd name="T1" fmla="*/ 8 h 8"/>
                <a:gd name="T2" fmla="*/ 6 w 11"/>
                <a:gd name="T3" fmla="*/ 0 h 8"/>
                <a:gd name="T4" fmla="*/ 6 w 11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6" y="8"/>
                  </a:moveTo>
                  <a:cubicBezTo>
                    <a:pt x="11" y="8"/>
                    <a:pt x="11" y="0"/>
                    <a:pt x="6" y="0"/>
                  </a:cubicBezTo>
                  <a:cubicBezTo>
                    <a:pt x="0" y="0"/>
                    <a:pt x="0" y="8"/>
                    <a:pt x="6" y="8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7E708DD6-D7F4-4620-AF82-EB900EA22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144" y="6235228"/>
              <a:ext cx="412823" cy="526054"/>
            </a:xfrm>
            <a:custGeom>
              <a:avLst/>
              <a:gdLst>
                <a:gd name="T0" fmla="*/ 175 w 175"/>
                <a:gd name="T1" fmla="*/ 223 h 223"/>
                <a:gd name="T2" fmla="*/ 0 w 175"/>
                <a:gd name="T3" fmla="*/ 223 h 223"/>
                <a:gd name="T4" fmla="*/ 67 w 175"/>
                <a:gd name="T5" fmla="*/ 0 h 223"/>
                <a:gd name="T6" fmla="*/ 108 w 175"/>
                <a:gd name="T7" fmla="*/ 0 h 223"/>
                <a:gd name="T8" fmla="*/ 175 w 175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23">
                  <a:moveTo>
                    <a:pt x="175" y="223"/>
                  </a:moveTo>
                  <a:lnTo>
                    <a:pt x="0" y="223"/>
                  </a:lnTo>
                  <a:lnTo>
                    <a:pt x="67" y="0"/>
                  </a:lnTo>
                  <a:lnTo>
                    <a:pt x="108" y="0"/>
                  </a:lnTo>
                  <a:lnTo>
                    <a:pt x="175" y="223"/>
                  </a:ln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66296B09-9384-4209-AC3C-50B336A75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9118" y="6761282"/>
              <a:ext cx="478875" cy="56616"/>
            </a:xfrm>
            <a:prstGeom prst="rect">
              <a:avLst/>
            </a:pr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787AE678-5C44-437A-83C7-011D7161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144" y="6626820"/>
              <a:ext cx="412823" cy="134462"/>
            </a:xfrm>
            <a:custGeom>
              <a:avLst/>
              <a:gdLst>
                <a:gd name="T0" fmla="*/ 17 w 175"/>
                <a:gd name="T1" fmla="*/ 0 h 57"/>
                <a:gd name="T2" fmla="*/ 0 w 175"/>
                <a:gd name="T3" fmla="*/ 57 h 57"/>
                <a:gd name="T4" fmla="*/ 175 w 175"/>
                <a:gd name="T5" fmla="*/ 57 h 57"/>
                <a:gd name="T6" fmla="*/ 158 w 175"/>
                <a:gd name="T7" fmla="*/ 0 h 57"/>
                <a:gd name="T8" fmla="*/ 17 w 175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57">
                  <a:moveTo>
                    <a:pt x="17" y="0"/>
                  </a:moveTo>
                  <a:lnTo>
                    <a:pt x="0" y="57"/>
                  </a:lnTo>
                  <a:lnTo>
                    <a:pt x="175" y="57"/>
                  </a:lnTo>
                  <a:lnTo>
                    <a:pt x="15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6490F936-2675-48AE-8705-0B7DDF6C4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991" y="6362613"/>
              <a:ext cx="257130" cy="132103"/>
            </a:xfrm>
            <a:custGeom>
              <a:avLst/>
              <a:gdLst>
                <a:gd name="T0" fmla="*/ 0 w 109"/>
                <a:gd name="T1" fmla="*/ 56 h 56"/>
                <a:gd name="T2" fmla="*/ 109 w 109"/>
                <a:gd name="T3" fmla="*/ 56 h 56"/>
                <a:gd name="T4" fmla="*/ 92 w 109"/>
                <a:gd name="T5" fmla="*/ 0 h 56"/>
                <a:gd name="T6" fmla="*/ 17 w 109"/>
                <a:gd name="T7" fmla="*/ 0 h 56"/>
                <a:gd name="T8" fmla="*/ 0 w 109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56">
                  <a:moveTo>
                    <a:pt x="0" y="56"/>
                  </a:moveTo>
                  <a:lnTo>
                    <a:pt x="109" y="56"/>
                  </a:lnTo>
                  <a:lnTo>
                    <a:pt x="92" y="0"/>
                  </a:lnTo>
                  <a:lnTo>
                    <a:pt x="17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637533D2-C11B-4BE3-9239-9BFBC8860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28095" y="6147945"/>
              <a:ext cx="853954" cy="665235"/>
            </a:xfrm>
            <a:custGeom>
              <a:avLst/>
              <a:gdLst>
                <a:gd name="T0" fmla="*/ 42 w 362"/>
                <a:gd name="T1" fmla="*/ 282 h 282"/>
                <a:gd name="T2" fmla="*/ 81 w 362"/>
                <a:gd name="T3" fmla="*/ 282 h 282"/>
                <a:gd name="T4" fmla="*/ 81 w 362"/>
                <a:gd name="T5" fmla="*/ 131 h 282"/>
                <a:gd name="T6" fmla="*/ 281 w 362"/>
                <a:gd name="T7" fmla="*/ 131 h 282"/>
                <a:gd name="T8" fmla="*/ 281 w 362"/>
                <a:gd name="T9" fmla="*/ 282 h 282"/>
                <a:gd name="T10" fmla="*/ 320 w 362"/>
                <a:gd name="T11" fmla="*/ 282 h 282"/>
                <a:gd name="T12" fmla="*/ 320 w 362"/>
                <a:gd name="T13" fmla="*/ 131 h 282"/>
                <a:gd name="T14" fmla="*/ 362 w 362"/>
                <a:gd name="T15" fmla="*/ 131 h 282"/>
                <a:gd name="T16" fmla="*/ 362 w 362"/>
                <a:gd name="T17" fmla="*/ 10 h 282"/>
                <a:gd name="T18" fmla="*/ 328 w 362"/>
                <a:gd name="T19" fmla="*/ 10 h 282"/>
                <a:gd name="T20" fmla="*/ 328 w 362"/>
                <a:gd name="T21" fmla="*/ 0 h 282"/>
                <a:gd name="T22" fmla="*/ 270 w 362"/>
                <a:gd name="T23" fmla="*/ 0 h 282"/>
                <a:gd name="T24" fmla="*/ 270 w 362"/>
                <a:gd name="T25" fmla="*/ 10 h 282"/>
                <a:gd name="T26" fmla="*/ 94 w 362"/>
                <a:gd name="T27" fmla="*/ 10 h 282"/>
                <a:gd name="T28" fmla="*/ 94 w 362"/>
                <a:gd name="T29" fmla="*/ 0 h 282"/>
                <a:gd name="T30" fmla="*/ 37 w 362"/>
                <a:gd name="T31" fmla="*/ 0 h 282"/>
                <a:gd name="T32" fmla="*/ 37 w 362"/>
                <a:gd name="T33" fmla="*/ 10 h 282"/>
                <a:gd name="T34" fmla="*/ 0 w 362"/>
                <a:gd name="T35" fmla="*/ 10 h 282"/>
                <a:gd name="T36" fmla="*/ 0 w 362"/>
                <a:gd name="T37" fmla="*/ 131 h 282"/>
                <a:gd name="T38" fmla="*/ 42 w 362"/>
                <a:gd name="T39" fmla="*/ 131 h 282"/>
                <a:gd name="T40" fmla="*/ 42 w 362"/>
                <a:gd name="T41" fmla="*/ 282 h 282"/>
                <a:gd name="T42" fmla="*/ 349 w 362"/>
                <a:gd name="T43" fmla="*/ 23 h 282"/>
                <a:gd name="T44" fmla="*/ 349 w 362"/>
                <a:gd name="T45" fmla="*/ 25 h 282"/>
                <a:gd name="T46" fmla="*/ 324 w 362"/>
                <a:gd name="T47" fmla="*/ 118 h 282"/>
                <a:gd name="T48" fmla="*/ 281 w 362"/>
                <a:gd name="T49" fmla="*/ 118 h 282"/>
                <a:gd name="T50" fmla="*/ 306 w 362"/>
                <a:gd name="T51" fmla="*/ 23 h 282"/>
                <a:gd name="T52" fmla="*/ 349 w 362"/>
                <a:gd name="T53" fmla="*/ 23 h 282"/>
                <a:gd name="T54" fmla="*/ 237 w 362"/>
                <a:gd name="T55" fmla="*/ 118 h 282"/>
                <a:gd name="T56" fmla="*/ 193 w 362"/>
                <a:gd name="T57" fmla="*/ 118 h 282"/>
                <a:gd name="T58" fmla="*/ 218 w 362"/>
                <a:gd name="T59" fmla="*/ 23 h 282"/>
                <a:gd name="T60" fmla="*/ 260 w 362"/>
                <a:gd name="T61" fmla="*/ 23 h 282"/>
                <a:gd name="T62" fmla="*/ 237 w 362"/>
                <a:gd name="T63" fmla="*/ 118 h 282"/>
                <a:gd name="T64" fmla="*/ 148 w 362"/>
                <a:gd name="T65" fmla="*/ 118 h 282"/>
                <a:gd name="T66" fmla="*/ 106 w 362"/>
                <a:gd name="T67" fmla="*/ 118 h 282"/>
                <a:gd name="T68" fmla="*/ 129 w 362"/>
                <a:gd name="T69" fmla="*/ 23 h 282"/>
                <a:gd name="T70" fmla="*/ 173 w 362"/>
                <a:gd name="T71" fmla="*/ 23 h 282"/>
                <a:gd name="T72" fmla="*/ 148 w 362"/>
                <a:gd name="T73" fmla="*/ 118 h 282"/>
                <a:gd name="T74" fmla="*/ 42 w 362"/>
                <a:gd name="T75" fmla="*/ 23 h 282"/>
                <a:gd name="T76" fmla="*/ 85 w 362"/>
                <a:gd name="T77" fmla="*/ 23 h 282"/>
                <a:gd name="T78" fmla="*/ 60 w 362"/>
                <a:gd name="T79" fmla="*/ 118 h 282"/>
                <a:gd name="T80" fmla="*/ 19 w 362"/>
                <a:gd name="T81" fmla="*/ 118 h 282"/>
                <a:gd name="T82" fmla="*/ 42 w 362"/>
                <a:gd name="T83" fmla="*/ 2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2" h="282">
                  <a:moveTo>
                    <a:pt x="42" y="282"/>
                  </a:moveTo>
                  <a:lnTo>
                    <a:pt x="81" y="282"/>
                  </a:lnTo>
                  <a:lnTo>
                    <a:pt x="81" y="131"/>
                  </a:lnTo>
                  <a:lnTo>
                    <a:pt x="281" y="131"/>
                  </a:lnTo>
                  <a:lnTo>
                    <a:pt x="281" y="282"/>
                  </a:lnTo>
                  <a:lnTo>
                    <a:pt x="320" y="282"/>
                  </a:lnTo>
                  <a:lnTo>
                    <a:pt x="320" y="131"/>
                  </a:lnTo>
                  <a:lnTo>
                    <a:pt x="362" y="131"/>
                  </a:lnTo>
                  <a:lnTo>
                    <a:pt x="362" y="10"/>
                  </a:lnTo>
                  <a:lnTo>
                    <a:pt x="328" y="10"/>
                  </a:lnTo>
                  <a:lnTo>
                    <a:pt x="328" y="0"/>
                  </a:lnTo>
                  <a:lnTo>
                    <a:pt x="270" y="0"/>
                  </a:lnTo>
                  <a:lnTo>
                    <a:pt x="270" y="10"/>
                  </a:lnTo>
                  <a:lnTo>
                    <a:pt x="94" y="10"/>
                  </a:lnTo>
                  <a:lnTo>
                    <a:pt x="94" y="0"/>
                  </a:lnTo>
                  <a:lnTo>
                    <a:pt x="37" y="0"/>
                  </a:lnTo>
                  <a:lnTo>
                    <a:pt x="37" y="10"/>
                  </a:lnTo>
                  <a:lnTo>
                    <a:pt x="0" y="10"/>
                  </a:lnTo>
                  <a:lnTo>
                    <a:pt x="0" y="131"/>
                  </a:lnTo>
                  <a:lnTo>
                    <a:pt x="42" y="131"/>
                  </a:lnTo>
                  <a:lnTo>
                    <a:pt x="42" y="282"/>
                  </a:lnTo>
                  <a:close/>
                  <a:moveTo>
                    <a:pt x="349" y="23"/>
                  </a:moveTo>
                  <a:lnTo>
                    <a:pt x="349" y="25"/>
                  </a:lnTo>
                  <a:lnTo>
                    <a:pt x="324" y="118"/>
                  </a:lnTo>
                  <a:lnTo>
                    <a:pt x="281" y="118"/>
                  </a:lnTo>
                  <a:lnTo>
                    <a:pt x="306" y="23"/>
                  </a:lnTo>
                  <a:lnTo>
                    <a:pt x="349" y="23"/>
                  </a:lnTo>
                  <a:close/>
                  <a:moveTo>
                    <a:pt x="237" y="118"/>
                  </a:moveTo>
                  <a:lnTo>
                    <a:pt x="193" y="118"/>
                  </a:lnTo>
                  <a:lnTo>
                    <a:pt x="218" y="23"/>
                  </a:lnTo>
                  <a:lnTo>
                    <a:pt x="260" y="23"/>
                  </a:lnTo>
                  <a:lnTo>
                    <a:pt x="237" y="118"/>
                  </a:lnTo>
                  <a:close/>
                  <a:moveTo>
                    <a:pt x="148" y="118"/>
                  </a:moveTo>
                  <a:lnTo>
                    <a:pt x="106" y="118"/>
                  </a:lnTo>
                  <a:lnTo>
                    <a:pt x="129" y="23"/>
                  </a:lnTo>
                  <a:lnTo>
                    <a:pt x="173" y="23"/>
                  </a:lnTo>
                  <a:lnTo>
                    <a:pt x="148" y="118"/>
                  </a:lnTo>
                  <a:close/>
                  <a:moveTo>
                    <a:pt x="42" y="23"/>
                  </a:moveTo>
                  <a:lnTo>
                    <a:pt x="85" y="23"/>
                  </a:lnTo>
                  <a:lnTo>
                    <a:pt x="60" y="118"/>
                  </a:lnTo>
                  <a:lnTo>
                    <a:pt x="19" y="118"/>
                  </a:lnTo>
                  <a:lnTo>
                    <a:pt x="42" y="23"/>
                  </a:ln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3A0992C4-D7B9-4AE6-96B8-9C259D216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2735" y="2894900"/>
              <a:ext cx="500105" cy="493029"/>
            </a:xfrm>
            <a:custGeom>
              <a:avLst/>
              <a:gdLst>
                <a:gd name="T0" fmla="*/ 90 w 102"/>
                <a:gd name="T1" fmla="*/ 84 h 101"/>
                <a:gd name="T2" fmla="*/ 85 w 102"/>
                <a:gd name="T3" fmla="*/ 75 h 101"/>
                <a:gd name="T4" fmla="*/ 88 w 102"/>
                <a:gd name="T5" fmla="*/ 60 h 101"/>
                <a:gd name="T6" fmla="*/ 99 w 102"/>
                <a:gd name="T7" fmla="*/ 57 h 101"/>
                <a:gd name="T8" fmla="*/ 102 w 102"/>
                <a:gd name="T9" fmla="*/ 47 h 101"/>
                <a:gd name="T10" fmla="*/ 92 w 102"/>
                <a:gd name="T11" fmla="*/ 44 h 101"/>
                <a:gd name="T12" fmla="*/ 84 w 102"/>
                <a:gd name="T13" fmla="*/ 31 h 101"/>
                <a:gd name="T14" fmla="*/ 90 w 102"/>
                <a:gd name="T15" fmla="*/ 22 h 101"/>
                <a:gd name="T16" fmla="*/ 84 w 102"/>
                <a:gd name="T17" fmla="*/ 12 h 101"/>
                <a:gd name="T18" fmla="*/ 75 w 102"/>
                <a:gd name="T19" fmla="*/ 17 h 101"/>
                <a:gd name="T20" fmla="*/ 61 w 102"/>
                <a:gd name="T21" fmla="*/ 13 h 101"/>
                <a:gd name="T22" fmla="*/ 58 w 102"/>
                <a:gd name="T23" fmla="*/ 3 h 101"/>
                <a:gd name="T24" fmla="*/ 47 w 102"/>
                <a:gd name="T25" fmla="*/ 0 h 101"/>
                <a:gd name="T26" fmla="*/ 44 w 102"/>
                <a:gd name="T27" fmla="*/ 10 h 101"/>
                <a:gd name="T28" fmla="*/ 32 w 102"/>
                <a:gd name="T29" fmla="*/ 17 h 101"/>
                <a:gd name="T30" fmla="*/ 22 w 102"/>
                <a:gd name="T31" fmla="*/ 12 h 101"/>
                <a:gd name="T32" fmla="*/ 12 w 102"/>
                <a:gd name="T33" fmla="*/ 17 h 101"/>
                <a:gd name="T34" fmla="*/ 17 w 102"/>
                <a:gd name="T35" fmla="*/ 26 h 101"/>
                <a:gd name="T36" fmla="*/ 14 w 102"/>
                <a:gd name="T37" fmla="*/ 41 h 101"/>
                <a:gd name="T38" fmla="*/ 3 w 102"/>
                <a:gd name="T39" fmla="*/ 44 h 101"/>
                <a:gd name="T40" fmla="*/ 0 w 102"/>
                <a:gd name="T41" fmla="*/ 55 h 101"/>
                <a:gd name="T42" fmla="*/ 10 w 102"/>
                <a:gd name="T43" fmla="*/ 57 h 101"/>
                <a:gd name="T44" fmla="*/ 18 w 102"/>
                <a:gd name="T45" fmla="*/ 70 h 101"/>
                <a:gd name="T46" fmla="*/ 12 w 102"/>
                <a:gd name="T47" fmla="*/ 79 h 101"/>
                <a:gd name="T48" fmla="*/ 18 w 102"/>
                <a:gd name="T49" fmla="*/ 89 h 101"/>
                <a:gd name="T50" fmla="*/ 27 w 102"/>
                <a:gd name="T51" fmla="*/ 84 h 101"/>
                <a:gd name="T52" fmla="*/ 41 w 102"/>
                <a:gd name="T53" fmla="*/ 88 h 101"/>
                <a:gd name="T54" fmla="*/ 44 w 102"/>
                <a:gd name="T55" fmla="*/ 98 h 101"/>
                <a:gd name="T56" fmla="*/ 55 w 102"/>
                <a:gd name="T57" fmla="*/ 101 h 101"/>
                <a:gd name="T58" fmla="*/ 58 w 102"/>
                <a:gd name="T59" fmla="*/ 91 h 101"/>
                <a:gd name="T60" fmla="*/ 71 w 102"/>
                <a:gd name="T61" fmla="*/ 84 h 101"/>
                <a:gd name="T62" fmla="*/ 80 w 102"/>
                <a:gd name="T63" fmla="*/ 89 h 101"/>
                <a:gd name="T64" fmla="*/ 51 w 102"/>
                <a:gd name="T65" fmla="*/ 74 h 101"/>
                <a:gd name="T66" fmla="*/ 51 w 102"/>
                <a:gd name="T67" fmla="*/ 27 h 101"/>
                <a:gd name="T68" fmla="*/ 51 w 102"/>
                <a:gd name="T69" fmla="*/ 7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2" h="101">
                  <a:moveTo>
                    <a:pt x="84" y="89"/>
                  </a:moveTo>
                  <a:cubicBezTo>
                    <a:pt x="90" y="84"/>
                    <a:pt x="90" y="84"/>
                    <a:pt x="90" y="84"/>
                  </a:cubicBezTo>
                  <a:cubicBezTo>
                    <a:pt x="91" y="82"/>
                    <a:pt x="91" y="81"/>
                    <a:pt x="90" y="79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4" y="73"/>
                    <a:pt x="83" y="71"/>
                    <a:pt x="84" y="7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9" y="59"/>
                    <a:pt x="90" y="57"/>
                    <a:pt x="92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101" y="57"/>
                    <a:pt x="102" y="56"/>
                    <a:pt x="102" y="55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102" y="45"/>
                    <a:pt x="101" y="44"/>
                    <a:pt x="99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0" y="44"/>
                    <a:pt x="89" y="42"/>
                    <a:pt x="88" y="4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3" y="30"/>
                    <a:pt x="84" y="28"/>
                    <a:pt x="85" y="26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91" y="20"/>
                    <a:pt x="91" y="19"/>
                    <a:pt x="90" y="17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1"/>
                    <a:pt x="81" y="11"/>
                    <a:pt x="80" y="12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4" y="18"/>
                    <a:pt x="72" y="18"/>
                    <a:pt x="71" y="17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59" y="13"/>
                    <a:pt x="58" y="11"/>
                    <a:pt x="58" y="10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1"/>
                    <a:pt x="57" y="0"/>
                    <a:pt x="5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4" y="1"/>
                    <a:pt x="44" y="3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1"/>
                    <a:pt x="43" y="13"/>
                    <a:pt x="41" y="13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0" y="18"/>
                    <a:pt x="28" y="18"/>
                    <a:pt x="27" y="17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1"/>
                    <a:pt x="19" y="11"/>
                    <a:pt x="18" y="1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9"/>
                    <a:pt x="11" y="20"/>
                    <a:pt x="12" y="22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8"/>
                    <a:pt x="19" y="30"/>
                    <a:pt x="18" y="3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2"/>
                    <a:pt x="12" y="44"/>
                    <a:pt x="10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2" y="44"/>
                    <a:pt x="0" y="45"/>
                    <a:pt x="0" y="47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2" y="57"/>
                    <a:pt x="3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2" y="57"/>
                    <a:pt x="14" y="59"/>
                    <a:pt x="14" y="6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9" y="71"/>
                    <a:pt x="18" y="73"/>
                    <a:pt x="17" y="75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1" y="81"/>
                    <a:pt x="11" y="82"/>
                    <a:pt x="12" y="8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90"/>
                    <a:pt x="21" y="90"/>
                    <a:pt x="22" y="8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3"/>
                    <a:pt x="30" y="83"/>
                    <a:pt x="32" y="84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3" y="88"/>
                    <a:pt x="44" y="90"/>
                    <a:pt x="44" y="91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4" y="100"/>
                    <a:pt x="46" y="101"/>
                    <a:pt x="47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7" y="101"/>
                    <a:pt x="58" y="100"/>
                    <a:pt x="58" y="98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8" y="90"/>
                    <a:pt x="59" y="88"/>
                    <a:pt x="61" y="88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72" y="83"/>
                    <a:pt x="74" y="83"/>
                    <a:pt x="75" y="84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1" y="90"/>
                    <a:pt x="83" y="90"/>
                    <a:pt x="84" y="89"/>
                  </a:cubicBezTo>
                  <a:close/>
                  <a:moveTo>
                    <a:pt x="51" y="74"/>
                  </a:moveTo>
                  <a:cubicBezTo>
                    <a:pt x="38" y="74"/>
                    <a:pt x="28" y="63"/>
                    <a:pt x="28" y="51"/>
                  </a:cubicBezTo>
                  <a:cubicBezTo>
                    <a:pt x="28" y="38"/>
                    <a:pt x="38" y="27"/>
                    <a:pt x="51" y="27"/>
                  </a:cubicBezTo>
                  <a:cubicBezTo>
                    <a:pt x="64" y="27"/>
                    <a:pt x="74" y="38"/>
                    <a:pt x="74" y="51"/>
                  </a:cubicBezTo>
                  <a:cubicBezTo>
                    <a:pt x="74" y="63"/>
                    <a:pt x="64" y="74"/>
                    <a:pt x="51" y="74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D0B77321-10CB-4804-AEBA-AA4B1E013D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5455" y="3319518"/>
              <a:ext cx="304309" cy="304310"/>
            </a:xfrm>
            <a:custGeom>
              <a:avLst/>
              <a:gdLst>
                <a:gd name="T0" fmla="*/ 61 w 62"/>
                <a:gd name="T1" fmla="*/ 19 h 62"/>
                <a:gd name="T2" fmla="*/ 54 w 62"/>
                <a:gd name="T3" fmla="*/ 20 h 62"/>
                <a:gd name="T4" fmla="*/ 47 w 62"/>
                <a:gd name="T5" fmla="*/ 13 h 62"/>
                <a:gd name="T6" fmla="*/ 49 w 62"/>
                <a:gd name="T7" fmla="*/ 7 h 62"/>
                <a:gd name="T8" fmla="*/ 44 w 62"/>
                <a:gd name="T9" fmla="*/ 2 h 62"/>
                <a:gd name="T10" fmla="*/ 39 w 62"/>
                <a:gd name="T11" fmla="*/ 7 h 62"/>
                <a:gd name="T12" fmla="*/ 30 w 62"/>
                <a:gd name="T13" fmla="*/ 7 h 62"/>
                <a:gd name="T14" fmla="*/ 27 w 62"/>
                <a:gd name="T15" fmla="*/ 1 h 62"/>
                <a:gd name="T16" fmla="*/ 20 w 62"/>
                <a:gd name="T17" fmla="*/ 2 h 62"/>
                <a:gd name="T18" fmla="*/ 20 w 62"/>
                <a:gd name="T19" fmla="*/ 8 h 62"/>
                <a:gd name="T20" fmla="*/ 14 w 62"/>
                <a:gd name="T21" fmla="*/ 15 h 62"/>
                <a:gd name="T22" fmla="*/ 7 w 62"/>
                <a:gd name="T23" fmla="*/ 13 h 62"/>
                <a:gd name="T24" fmla="*/ 2 w 62"/>
                <a:gd name="T25" fmla="*/ 18 h 62"/>
                <a:gd name="T26" fmla="*/ 7 w 62"/>
                <a:gd name="T27" fmla="*/ 23 h 62"/>
                <a:gd name="T28" fmla="*/ 7 w 62"/>
                <a:gd name="T29" fmla="*/ 32 h 62"/>
                <a:gd name="T30" fmla="*/ 2 w 62"/>
                <a:gd name="T31" fmla="*/ 35 h 62"/>
                <a:gd name="T32" fmla="*/ 2 w 62"/>
                <a:gd name="T33" fmla="*/ 42 h 62"/>
                <a:gd name="T34" fmla="*/ 8 w 62"/>
                <a:gd name="T35" fmla="*/ 42 h 62"/>
                <a:gd name="T36" fmla="*/ 15 w 62"/>
                <a:gd name="T37" fmla="*/ 48 h 62"/>
                <a:gd name="T38" fmla="*/ 13 w 62"/>
                <a:gd name="T39" fmla="*/ 55 h 62"/>
                <a:gd name="T40" fmla="*/ 19 w 62"/>
                <a:gd name="T41" fmla="*/ 60 h 62"/>
                <a:gd name="T42" fmla="*/ 23 w 62"/>
                <a:gd name="T43" fmla="*/ 55 h 62"/>
                <a:gd name="T44" fmla="*/ 32 w 62"/>
                <a:gd name="T45" fmla="*/ 55 h 62"/>
                <a:gd name="T46" fmla="*/ 36 w 62"/>
                <a:gd name="T47" fmla="*/ 61 h 62"/>
                <a:gd name="T48" fmla="*/ 43 w 62"/>
                <a:gd name="T49" fmla="*/ 60 h 62"/>
                <a:gd name="T50" fmla="*/ 43 w 62"/>
                <a:gd name="T51" fmla="*/ 54 h 62"/>
                <a:gd name="T52" fmla="*/ 49 w 62"/>
                <a:gd name="T53" fmla="*/ 47 h 62"/>
                <a:gd name="T54" fmla="*/ 55 w 62"/>
                <a:gd name="T55" fmla="*/ 49 h 62"/>
                <a:gd name="T56" fmla="*/ 60 w 62"/>
                <a:gd name="T57" fmla="*/ 44 h 62"/>
                <a:gd name="T58" fmla="*/ 56 w 62"/>
                <a:gd name="T59" fmla="*/ 39 h 62"/>
                <a:gd name="T60" fmla="*/ 55 w 62"/>
                <a:gd name="T61" fmla="*/ 30 h 62"/>
                <a:gd name="T62" fmla="*/ 61 w 62"/>
                <a:gd name="T63" fmla="*/ 26 h 62"/>
                <a:gd name="T64" fmla="*/ 44 w 62"/>
                <a:gd name="T65" fmla="*/ 38 h 62"/>
                <a:gd name="T66" fmla="*/ 18 w 62"/>
                <a:gd name="T67" fmla="*/ 24 h 62"/>
                <a:gd name="T68" fmla="*/ 44 w 62"/>
                <a:gd name="T69" fmla="*/ 3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2">
                  <a:moveTo>
                    <a:pt x="62" y="24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0" y="19"/>
                    <a:pt x="59" y="18"/>
                    <a:pt x="58" y="18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2" y="19"/>
                    <a:pt x="51" y="19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6" y="12"/>
                    <a:pt x="47" y="11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6"/>
                    <a:pt x="49" y="5"/>
                    <a:pt x="48" y="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2"/>
                    <a:pt x="42" y="2"/>
                    <a:pt x="41" y="3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8" y="8"/>
                    <a:pt x="37" y="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8" y="6"/>
                    <a:pt x="28" y="5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8" y="3"/>
                    <a:pt x="19" y="4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10"/>
                    <a:pt x="19" y="11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2" y="16"/>
                    <a:pt x="11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3"/>
                    <a:pt x="5" y="13"/>
                    <a:pt x="5" y="1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2" y="20"/>
                    <a:pt x="3" y="21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3"/>
                    <a:pt x="8" y="24"/>
                    <a:pt x="8" y="2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1" y="36"/>
                    <a:pt x="0" y="37"/>
                    <a:pt x="0" y="38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3"/>
                    <a:pt x="3" y="44"/>
                    <a:pt x="4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10" y="43"/>
                    <a:pt x="11" y="43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6" y="49"/>
                    <a:pt x="16" y="50"/>
                    <a:pt x="15" y="51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6"/>
                    <a:pt x="13" y="57"/>
                    <a:pt x="14" y="57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21" y="60"/>
                    <a:pt x="21" y="59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4"/>
                    <a:pt x="25" y="54"/>
                    <a:pt x="26" y="54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5"/>
                    <a:pt x="34" y="55"/>
                    <a:pt x="34" y="56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37" y="62"/>
                    <a:pt x="38" y="62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60"/>
                    <a:pt x="44" y="59"/>
                    <a:pt x="44" y="58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2" y="53"/>
                    <a:pt x="43" y="52"/>
                    <a:pt x="44" y="51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9" y="46"/>
                    <a:pt x="51" y="46"/>
                    <a:pt x="52" y="47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49"/>
                    <a:pt x="57" y="49"/>
                    <a:pt x="58" y="48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1" y="43"/>
                    <a:pt x="60" y="42"/>
                    <a:pt x="59" y="41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55" y="39"/>
                    <a:pt x="54" y="37"/>
                    <a:pt x="54" y="37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29"/>
                    <a:pt x="56" y="28"/>
                    <a:pt x="57" y="28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2" y="26"/>
                    <a:pt x="62" y="25"/>
                    <a:pt x="62" y="24"/>
                  </a:cubicBezTo>
                  <a:close/>
                  <a:moveTo>
                    <a:pt x="44" y="38"/>
                  </a:moveTo>
                  <a:cubicBezTo>
                    <a:pt x="40" y="45"/>
                    <a:pt x="31" y="47"/>
                    <a:pt x="24" y="44"/>
                  </a:cubicBezTo>
                  <a:cubicBezTo>
                    <a:pt x="17" y="40"/>
                    <a:pt x="15" y="31"/>
                    <a:pt x="18" y="24"/>
                  </a:cubicBezTo>
                  <a:cubicBezTo>
                    <a:pt x="22" y="17"/>
                    <a:pt x="31" y="14"/>
                    <a:pt x="38" y="18"/>
                  </a:cubicBezTo>
                  <a:cubicBezTo>
                    <a:pt x="45" y="22"/>
                    <a:pt x="48" y="31"/>
                    <a:pt x="44" y="38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A9FB4BF7-9056-4809-AC40-85CBB4365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5151" y="3845572"/>
              <a:ext cx="681747" cy="37744"/>
            </a:xfrm>
            <a:custGeom>
              <a:avLst/>
              <a:gdLst>
                <a:gd name="T0" fmla="*/ 135 w 139"/>
                <a:gd name="T1" fmla="*/ 8 h 8"/>
                <a:gd name="T2" fmla="*/ 4 w 139"/>
                <a:gd name="T3" fmla="*/ 8 h 8"/>
                <a:gd name="T4" fmla="*/ 0 w 139"/>
                <a:gd name="T5" fmla="*/ 4 h 8"/>
                <a:gd name="T6" fmla="*/ 4 w 139"/>
                <a:gd name="T7" fmla="*/ 0 h 8"/>
                <a:gd name="T8" fmla="*/ 135 w 139"/>
                <a:gd name="T9" fmla="*/ 0 h 8"/>
                <a:gd name="T10" fmla="*/ 139 w 139"/>
                <a:gd name="T11" fmla="*/ 4 h 8"/>
                <a:gd name="T12" fmla="*/ 135 w 13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8">
                  <a:moveTo>
                    <a:pt x="13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9" y="2"/>
                    <a:pt x="139" y="4"/>
                  </a:cubicBezTo>
                  <a:cubicBezTo>
                    <a:pt x="139" y="6"/>
                    <a:pt x="137" y="8"/>
                    <a:pt x="135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8DBCF30F-FCF1-4E77-81A6-2D3C7029D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039" y="4133369"/>
              <a:ext cx="1073339" cy="44821"/>
            </a:xfrm>
            <a:custGeom>
              <a:avLst/>
              <a:gdLst>
                <a:gd name="T0" fmla="*/ 215 w 219"/>
                <a:gd name="T1" fmla="*/ 9 h 9"/>
                <a:gd name="T2" fmla="*/ 4 w 219"/>
                <a:gd name="T3" fmla="*/ 9 h 9"/>
                <a:gd name="T4" fmla="*/ 0 w 219"/>
                <a:gd name="T5" fmla="*/ 4 h 9"/>
                <a:gd name="T6" fmla="*/ 4 w 219"/>
                <a:gd name="T7" fmla="*/ 0 h 9"/>
                <a:gd name="T8" fmla="*/ 215 w 219"/>
                <a:gd name="T9" fmla="*/ 0 h 9"/>
                <a:gd name="T10" fmla="*/ 219 w 219"/>
                <a:gd name="T11" fmla="*/ 4 h 9"/>
                <a:gd name="T12" fmla="*/ 215 w 21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" h="9">
                  <a:moveTo>
                    <a:pt x="21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7" y="0"/>
                    <a:pt x="219" y="2"/>
                    <a:pt x="219" y="4"/>
                  </a:cubicBezTo>
                  <a:cubicBezTo>
                    <a:pt x="219" y="7"/>
                    <a:pt x="217" y="9"/>
                    <a:pt x="215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E14B61B-28DC-40F8-AB15-845208B61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0555" y="4683013"/>
              <a:ext cx="1075698" cy="42462"/>
            </a:xfrm>
            <a:custGeom>
              <a:avLst/>
              <a:gdLst>
                <a:gd name="T0" fmla="*/ 215 w 219"/>
                <a:gd name="T1" fmla="*/ 9 h 9"/>
                <a:gd name="T2" fmla="*/ 4 w 219"/>
                <a:gd name="T3" fmla="*/ 9 h 9"/>
                <a:gd name="T4" fmla="*/ 0 w 219"/>
                <a:gd name="T5" fmla="*/ 5 h 9"/>
                <a:gd name="T6" fmla="*/ 4 w 219"/>
                <a:gd name="T7" fmla="*/ 0 h 9"/>
                <a:gd name="T8" fmla="*/ 215 w 219"/>
                <a:gd name="T9" fmla="*/ 0 h 9"/>
                <a:gd name="T10" fmla="*/ 219 w 219"/>
                <a:gd name="T11" fmla="*/ 5 h 9"/>
                <a:gd name="T12" fmla="*/ 215 w 21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" h="9">
                  <a:moveTo>
                    <a:pt x="21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7" y="0"/>
                    <a:pt x="219" y="2"/>
                    <a:pt x="219" y="5"/>
                  </a:cubicBezTo>
                  <a:cubicBezTo>
                    <a:pt x="219" y="7"/>
                    <a:pt x="217" y="9"/>
                    <a:pt x="215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BD8F5C35-C3E5-4F3F-81B6-A5390EF22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03" y="6817898"/>
              <a:ext cx="11782880" cy="40103"/>
            </a:xfrm>
            <a:custGeom>
              <a:avLst/>
              <a:gdLst>
                <a:gd name="T0" fmla="*/ 1598 w 1602"/>
                <a:gd name="T1" fmla="*/ 8 h 8"/>
                <a:gd name="T2" fmla="*/ 4 w 1602"/>
                <a:gd name="T3" fmla="*/ 8 h 8"/>
                <a:gd name="T4" fmla="*/ 0 w 1602"/>
                <a:gd name="T5" fmla="*/ 4 h 8"/>
                <a:gd name="T6" fmla="*/ 4 w 1602"/>
                <a:gd name="T7" fmla="*/ 0 h 8"/>
                <a:gd name="T8" fmla="*/ 1598 w 1602"/>
                <a:gd name="T9" fmla="*/ 0 h 8"/>
                <a:gd name="T10" fmla="*/ 1602 w 1602"/>
                <a:gd name="T11" fmla="*/ 4 h 8"/>
                <a:gd name="T12" fmla="*/ 1598 w 160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2" h="8">
                  <a:moveTo>
                    <a:pt x="159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98" y="0"/>
                    <a:pt x="1598" y="0"/>
                    <a:pt x="1598" y="0"/>
                  </a:cubicBezTo>
                  <a:cubicBezTo>
                    <a:pt x="1600" y="0"/>
                    <a:pt x="1602" y="2"/>
                    <a:pt x="1602" y="4"/>
                  </a:cubicBezTo>
                  <a:cubicBezTo>
                    <a:pt x="1602" y="6"/>
                    <a:pt x="1600" y="8"/>
                    <a:pt x="1598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47C5DF7-CC3D-4A61-8056-F3F2C0BD3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90853" y="3628545"/>
              <a:ext cx="495387" cy="476516"/>
            </a:xfrm>
            <a:custGeom>
              <a:avLst/>
              <a:gdLst>
                <a:gd name="T0" fmla="*/ 64 w 101"/>
                <a:gd name="T1" fmla="*/ 0 h 97"/>
                <a:gd name="T2" fmla="*/ 41 w 101"/>
                <a:gd name="T3" fmla="*/ 10 h 97"/>
                <a:gd name="T4" fmla="*/ 35 w 101"/>
                <a:gd name="T5" fmla="*/ 51 h 97"/>
                <a:gd name="T6" fmla="*/ 36 w 101"/>
                <a:gd name="T7" fmla="*/ 52 h 97"/>
                <a:gd name="T8" fmla="*/ 2 w 101"/>
                <a:gd name="T9" fmla="*/ 85 h 97"/>
                <a:gd name="T10" fmla="*/ 0 w 101"/>
                <a:gd name="T11" fmla="*/ 89 h 97"/>
                <a:gd name="T12" fmla="*/ 3 w 101"/>
                <a:gd name="T13" fmla="*/ 94 h 97"/>
                <a:gd name="T14" fmla="*/ 9 w 101"/>
                <a:gd name="T15" fmla="*/ 97 h 97"/>
                <a:gd name="T16" fmla="*/ 13 w 101"/>
                <a:gd name="T17" fmla="*/ 96 h 97"/>
                <a:gd name="T18" fmla="*/ 46 w 101"/>
                <a:gd name="T19" fmla="*/ 62 h 97"/>
                <a:gd name="T20" fmla="*/ 47 w 101"/>
                <a:gd name="T21" fmla="*/ 63 h 97"/>
                <a:gd name="T22" fmla="*/ 64 w 101"/>
                <a:gd name="T23" fmla="*/ 67 h 97"/>
                <a:gd name="T24" fmla="*/ 88 w 101"/>
                <a:gd name="T25" fmla="*/ 57 h 97"/>
                <a:gd name="T26" fmla="*/ 88 w 101"/>
                <a:gd name="T27" fmla="*/ 10 h 97"/>
                <a:gd name="T28" fmla="*/ 64 w 101"/>
                <a:gd name="T29" fmla="*/ 0 h 97"/>
                <a:gd name="T30" fmla="*/ 64 w 101"/>
                <a:gd name="T31" fmla="*/ 57 h 97"/>
                <a:gd name="T32" fmla="*/ 41 w 101"/>
                <a:gd name="T33" fmla="*/ 34 h 97"/>
                <a:gd name="T34" fmla="*/ 64 w 101"/>
                <a:gd name="T35" fmla="*/ 10 h 97"/>
                <a:gd name="T36" fmla="*/ 64 w 101"/>
                <a:gd name="T37" fmla="*/ 10 h 97"/>
                <a:gd name="T38" fmla="*/ 88 w 101"/>
                <a:gd name="T39" fmla="*/ 34 h 97"/>
                <a:gd name="T40" fmla="*/ 64 w 101"/>
                <a:gd name="T41" fmla="*/ 5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97">
                  <a:moveTo>
                    <a:pt x="64" y="0"/>
                  </a:moveTo>
                  <a:cubicBezTo>
                    <a:pt x="55" y="0"/>
                    <a:pt x="47" y="4"/>
                    <a:pt x="41" y="10"/>
                  </a:cubicBezTo>
                  <a:cubicBezTo>
                    <a:pt x="30" y="21"/>
                    <a:pt x="28" y="37"/>
                    <a:pt x="35" y="51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0" y="87"/>
                    <a:pt x="0" y="89"/>
                  </a:cubicBezTo>
                  <a:cubicBezTo>
                    <a:pt x="0" y="91"/>
                    <a:pt x="1" y="93"/>
                    <a:pt x="3" y="94"/>
                  </a:cubicBezTo>
                  <a:cubicBezTo>
                    <a:pt x="5" y="96"/>
                    <a:pt x="7" y="97"/>
                    <a:pt x="9" y="97"/>
                  </a:cubicBezTo>
                  <a:cubicBezTo>
                    <a:pt x="11" y="97"/>
                    <a:pt x="13" y="96"/>
                    <a:pt x="13" y="96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52" y="66"/>
                    <a:pt x="58" y="67"/>
                    <a:pt x="64" y="67"/>
                  </a:cubicBezTo>
                  <a:cubicBezTo>
                    <a:pt x="73" y="67"/>
                    <a:pt x="82" y="64"/>
                    <a:pt x="88" y="57"/>
                  </a:cubicBezTo>
                  <a:cubicBezTo>
                    <a:pt x="101" y="44"/>
                    <a:pt x="101" y="23"/>
                    <a:pt x="88" y="10"/>
                  </a:cubicBezTo>
                  <a:cubicBezTo>
                    <a:pt x="82" y="4"/>
                    <a:pt x="73" y="0"/>
                    <a:pt x="64" y="0"/>
                  </a:cubicBezTo>
                  <a:close/>
                  <a:moveTo>
                    <a:pt x="64" y="57"/>
                  </a:moveTo>
                  <a:cubicBezTo>
                    <a:pt x="51" y="57"/>
                    <a:pt x="41" y="47"/>
                    <a:pt x="41" y="34"/>
                  </a:cubicBezTo>
                  <a:cubicBezTo>
                    <a:pt x="41" y="21"/>
                    <a:pt x="51" y="10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77" y="10"/>
                    <a:pt x="88" y="21"/>
                    <a:pt x="88" y="34"/>
                  </a:cubicBezTo>
                  <a:cubicBezTo>
                    <a:pt x="88" y="47"/>
                    <a:pt x="77" y="57"/>
                    <a:pt x="64" y="57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38B58799-D568-49A5-ACC0-EFB00343C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5623" y="3786598"/>
              <a:ext cx="117949" cy="33026"/>
            </a:xfrm>
            <a:prstGeom prst="rect">
              <a:avLst/>
            </a:pr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E1C64754-CC03-4A95-9085-8C323D83B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5211427"/>
              <a:ext cx="37744" cy="1606471"/>
            </a:xfrm>
            <a:custGeom>
              <a:avLst/>
              <a:gdLst>
                <a:gd name="T0" fmla="*/ 4 w 8"/>
                <a:gd name="T1" fmla="*/ 328 h 328"/>
                <a:gd name="T2" fmla="*/ 0 w 8"/>
                <a:gd name="T3" fmla="*/ 324 h 328"/>
                <a:gd name="T4" fmla="*/ 0 w 8"/>
                <a:gd name="T5" fmla="*/ 5 h 328"/>
                <a:gd name="T6" fmla="*/ 4 w 8"/>
                <a:gd name="T7" fmla="*/ 0 h 328"/>
                <a:gd name="T8" fmla="*/ 8 w 8"/>
                <a:gd name="T9" fmla="*/ 5 h 328"/>
                <a:gd name="T10" fmla="*/ 8 w 8"/>
                <a:gd name="T11" fmla="*/ 324 h 328"/>
                <a:gd name="T12" fmla="*/ 4 w 8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8">
                  <a:moveTo>
                    <a:pt x="4" y="328"/>
                  </a:moveTo>
                  <a:cubicBezTo>
                    <a:pt x="2" y="328"/>
                    <a:pt x="0" y="326"/>
                    <a:pt x="0" y="3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5"/>
                  </a:cubicBezTo>
                  <a:cubicBezTo>
                    <a:pt x="8" y="324"/>
                    <a:pt x="8" y="324"/>
                    <a:pt x="8" y="324"/>
                  </a:cubicBezTo>
                  <a:cubicBezTo>
                    <a:pt x="8" y="326"/>
                    <a:pt x="6" y="328"/>
                    <a:pt x="4" y="32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BB7F0306-2D8E-4CC5-BD49-A867A36D2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1198" y="5211427"/>
              <a:ext cx="40103" cy="1606471"/>
            </a:xfrm>
            <a:custGeom>
              <a:avLst/>
              <a:gdLst>
                <a:gd name="T0" fmla="*/ 4 w 8"/>
                <a:gd name="T1" fmla="*/ 328 h 328"/>
                <a:gd name="T2" fmla="*/ 0 w 8"/>
                <a:gd name="T3" fmla="*/ 324 h 328"/>
                <a:gd name="T4" fmla="*/ 0 w 8"/>
                <a:gd name="T5" fmla="*/ 5 h 328"/>
                <a:gd name="T6" fmla="*/ 4 w 8"/>
                <a:gd name="T7" fmla="*/ 0 h 328"/>
                <a:gd name="T8" fmla="*/ 8 w 8"/>
                <a:gd name="T9" fmla="*/ 5 h 328"/>
                <a:gd name="T10" fmla="*/ 8 w 8"/>
                <a:gd name="T11" fmla="*/ 324 h 328"/>
                <a:gd name="T12" fmla="*/ 4 w 8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8">
                  <a:moveTo>
                    <a:pt x="4" y="328"/>
                  </a:moveTo>
                  <a:cubicBezTo>
                    <a:pt x="2" y="328"/>
                    <a:pt x="0" y="326"/>
                    <a:pt x="0" y="3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5"/>
                  </a:cubicBezTo>
                  <a:cubicBezTo>
                    <a:pt x="8" y="324"/>
                    <a:pt x="8" y="324"/>
                    <a:pt x="8" y="324"/>
                  </a:cubicBezTo>
                  <a:cubicBezTo>
                    <a:pt x="8" y="326"/>
                    <a:pt x="7" y="328"/>
                    <a:pt x="4" y="32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0CA40032-2C52-45ED-BB3F-C11D96A39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5319940"/>
              <a:ext cx="401028" cy="44821"/>
            </a:xfrm>
            <a:custGeom>
              <a:avLst/>
              <a:gdLst>
                <a:gd name="T0" fmla="*/ 78 w 82"/>
                <a:gd name="T1" fmla="*/ 9 h 9"/>
                <a:gd name="T2" fmla="*/ 4 w 82"/>
                <a:gd name="T3" fmla="*/ 9 h 9"/>
                <a:gd name="T4" fmla="*/ 0 w 82"/>
                <a:gd name="T5" fmla="*/ 4 h 9"/>
                <a:gd name="T6" fmla="*/ 4 w 82"/>
                <a:gd name="T7" fmla="*/ 0 h 9"/>
                <a:gd name="T8" fmla="*/ 78 w 82"/>
                <a:gd name="T9" fmla="*/ 0 h 9"/>
                <a:gd name="T10" fmla="*/ 82 w 82"/>
                <a:gd name="T11" fmla="*/ 4 h 9"/>
                <a:gd name="T12" fmla="*/ 78 w 8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9">
                  <a:moveTo>
                    <a:pt x="7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7"/>
                    <a:pt x="81" y="9"/>
                    <a:pt x="78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D34FDCF9-04AA-4E46-8F3D-4B93675F4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5501582"/>
              <a:ext cx="401028" cy="37744"/>
            </a:xfrm>
            <a:custGeom>
              <a:avLst/>
              <a:gdLst>
                <a:gd name="T0" fmla="*/ 78 w 82"/>
                <a:gd name="T1" fmla="*/ 8 h 8"/>
                <a:gd name="T2" fmla="*/ 4 w 82"/>
                <a:gd name="T3" fmla="*/ 8 h 8"/>
                <a:gd name="T4" fmla="*/ 0 w 82"/>
                <a:gd name="T5" fmla="*/ 4 h 8"/>
                <a:gd name="T6" fmla="*/ 4 w 82"/>
                <a:gd name="T7" fmla="*/ 0 h 8"/>
                <a:gd name="T8" fmla="*/ 78 w 82"/>
                <a:gd name="T9" fmla="*/ 0 h 8"/>
                <a:gd name="T10" fmla="*/ 82 w 82"/>
                <a:gd name="T11" fmla="*/ 4 h 8"/>
                <a:gd name="T12" fmla="*/ 78 w 8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">
                  <a:moveTo>
                    <a:pt x="7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6"/>
                    <a:pt x="81" y="8"/>
                    <a:pt x="78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43ADD8F1-B3B6-4C81-A508-2FDA8A767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5676148"/>
              <a:ext cx="401028" cy="44821"/>
            </a:xfrm>
            <a:custGeom>
              <a:avLst/>
              <a:gdLst>
                <a:gd name="T0" fmla="*/ 78 w 82"/>
                <a:gd name="T1" fmla="*/ 9 h 9"/>
                <a:gd name="T2" fmla="*/ 4 w 82"/>
                <a:gd name="T3" fmla="*/ 9 h 9"/>
                <a:gd name="T4" fmla="*/ 0 w 82"/>
                <a:gd name="T5" fmla="*/ 4 h 9"/>
                <a:gd name="T6" fmla="*/ 4 w 82"/>
                <a:gd name="T7" fmla="*/ 0 h 9"/>
                <a:gd name="T8" fmla="*/ 78 w 82"/>
                <a:gd name="T9" fmla="*/ 0 h 9"/>
                <a:gd name="T10" fmla="*/ 82 w 82"/>
                <a:gd name="T11" fmla="*/ 4 h 9"/>
                <a:gd name="T12" fmla="*/ 78 w 8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9">
                  <a:moveTo>
                    <a:pt x="7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7"/>
                    <a:pt x="81" y="9"/>
                    <a:pt x="78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258BD4F0-7EAB-4ACD-84FA-B829F791B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5857790"/>
              <a:ext cx="401028" cy="40103"/>
            </a:xfrm>
            <a:custGeom>
              <a:avLst/>
              <a:gdLst>
                <a:gd name="T0" fmla="*/ 78 w 82"/>
                <a:gd name="T1" fmla="*/ 8 h 8"/>
                <a:gd name="T2" fmla="*/ 4 w 82"/>
                <a:gd name="T3" fmla="*/ 8 h 8"/>
                <a:gd name="T4" fmla="*/ 0 w 82"/>
                <a:gd name="T5" fmla="*/ 4 h 8"/>
                <a:gd name="T6" fmla="*/ 4 w 82"/>
                <a:gd name="T7" fmla="*/ 0 h 8"/>
                <a:gd name="T8" fmla="*/ 78 w 82"/>
                <a:gd name="T9" fmla="*/ 0 h 8"/>
                <a:gd name="T10" fmla="*/ 82 w 82"/>
                <a:gd name="T11" fmla="*/ 4 h 8"/>
                <a:gd name="T12" fmla="*/ 78 w 8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">
                  <a:moveTo>
                    <a:pt x="7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6"/>
                    <a:pt x="81" y="8"/>
                    <a:pt x="78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04686D7A-28AC-4BDF-8E5E-4B3B2268F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6034714"/>
              <a:ext cx="401028" cy="44821"/>
            </a:xfrm>
            <a:custGeom>
              <a:avLst/>
              <a:gdLst>
                <a:gd name="T0" fmla="*/ 78 w 82"/>
                <a:gd name="T1" fmla="*/ 9 h 9"/>
                <a:gd name="T2" fmla="*/ 4 w 82"/>
                <a:gd name="T3" fmla="*/ 9 h 9"/>
                <a:gd name="T4" fmla="*/ 0 w 82"/>
                <a:gd name="T5" fmla="*/ 4 h 9"/>
                <a:gd name="T6" fmla="*/ 4 w 82"/>
                <a:gd name="T7" fmla="*/ 0 h 9"/>
                <a:gd name="T8" fmla="*/ 78 w 82"/>
                <a:gd name="T9" fmla="*/ 0 h 9"/>
                <a:gd name="T10" fmla="*/ 82 w 82"/>
                <a:gd name="T11" fmla="*/ 4 h 9"/>
                <a:gd name="T12" fmla="*/ 78 w 8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9">
                  <a:moveTo>
                    <a:pt x="7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7"/>
                    <a:pt x="81" y="9"/>
                    <a:pt x="78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7F745C4D-DA7F-4870-9943-AD567E04E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6216356"/>
              <a:ext cx="401028" cy="40103"/>
            </a:xfrm>
            <a:custGeom>
              <a:avLst/>
              <a:gdLst>
                <a:gd name="T0" fmla="*/ 78 w 82"/>
                <a:gd name="T1" fmla="*/ 8 h 8"/>
                <a:gd name="T2" fmla="*/ 4 w 82"/>
                <a:gd name="T3" fmla="*/ 8 h 8"/>
                <a:gd name="T4" fmla="*/ 0 w 82"/>
                <a:gd name="T5" fmla="*/ 4 h 8"/>
                <a:gd name="T6" fmla="*/ 4 w 82"/>
                <a:gd name="T7" fmla="*/ 0 h 8"/>
                <a:gd name="T8" fmla="*/ 78 w 82"/>
                <a:gd name="T9" fmla="*/ 0 h 8"/>
                <a:gd name="T10" fmla="*/ 82 w 82"/>
                <a:gd name="T11" fmla="*/ 4 h 8"/>
                <a:gd name="T12" fmla="*/ 78 w 8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">
                  <a:moveTo>
                    <a:pt x="7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6"/>
                    <a:pt x="81" y="8"/>
                    <a:pt x="78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2A23ABF9-354D-455C-A64E-66FB2C88A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6393280"/>
              <a:ext cx="401028" cy="42462"/>
            </a:xfrm>
            <a:custGeom>
              <a:avLst/>
              <a:gdLst>
                <a:gd name="T0" fmla="*/ 78 w 82"/>
                <a:gd name="T1" fmla="*/ 9 h 9"/>
                <a:gd name="T2" fmla="*/ 4 w 82"/>
                <a:gd name="T3" fmla="*/ 9 h 9"/>
                <a:gd name="T4" fmla="*/ 0 w 82"/>
                <a:gd name="T5" fmla="*/ 4 h 9"/>
                <a:gd name="T6" fmla="*/ 4 w 82"/>
                <a:gd name="T7" fmla="*/ 0 h 9"/>
                <a:gd name="T8" fmla="*/ 78 w 82"/>
                <a:gd name="T9" fmla="*/ 0 h 9"/>
                <a:gd name="T10" fmla="*/ 82 w 82"/>
                <a:gd name="T11" fmla="*/ 4 h 9"/>
                <a:gd name="T12" fmla="*/ 78 w 8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9">
                  <a:moveTo>
                    <a:pt x="7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7"/>
                    <a:pt x="81" y="9"/>
                    <a:pt x="78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B17188E5-D186-4FD0-9443-97E71538A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6574922"/>
              <a:ext cx="401028" cy="37744"/>
            </a:xfrm>
            <a:custGeom>
              <a:avLst/>
              <a:gdLst>
                <a:gd name="T0" fmla="*/ 78 w 82"/>
                <a:gd name="T1" fmla="*/ 8 h 8"/>
                <a:gd name="T2" fmla="*/ 4 w 82"/>
                <a:gd name="T3" fmla="*/ 8 h 8"/>
                <a:gd name="T4" fmla="*/ 0 w 82"/>
                <a:gd name="T5" fmla="*/ 4 h 8"/>
                <a:gd name="T6" fmla="*/ 4 w 82"/>
                <a:gd name="T7" fmla="*/ 0 h 8"/>
                <a:gd name="T8" fmla="*/ 78 w 82"/>
                <a:gd name="T9" fmla="*/ 0 h 8"/>
                <a:gd name="T10" fmla="*/ 82 w 82"/>
                <a:gd name="T11" fmla="*/ 4 h 8"/>
                <a:gd name="T12" fmla="*/ 78 w 8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">
                  <a:moveTo>
                    <a:pt x="7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6"/>
                    <a:pt x="81" y="8"/>
                    <a:pt x="78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581C8285-3FF2-445C-8156-921A050E5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885" y="5192555"/>
              <a:ext cx="37744" cy="117949"/>
            </a:xfrm>
            <a:custGeom>
              <a:avLst/>
              <a:gdLst>
                <a:gd name="T0" fmla="*/ 4 w 8"/>
                <a:gd name="T1" fmla="*/ 24 h 24"/>
                <a:gd name="T2" fmla="*/ 0 w 8"/>
                <a:gd name="T3" fmla="*/ 20 h 24"/>
                <a:gd name="T4" fmla="*/ 0 w 8"/>
                <a:gd name="T5" fmla="*/ 4 h 24"/>
                <a:gd name="T6" fmla="*/ 4 w 8"/>
                <a:gd name="T7" fmla="*/ 0 h 24"/>
                <a:gd name="T8" fmla="*/ 8 w 8"/>
                <a:gd name="T9" fmla="*/ 4 h 24"/>
                <a:gd name="T10" fmla="*/ 8 w 8"/>
                <a:gd name="T11" fmla="*/ 20 h 24"/>
                <a:gd name="T12" fmla="*/ 4 w 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">
                  <a:moveTo>
                    <a:pt x="4" y="24"/>
                  </a:move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2"/>
                    <a:pt x="6" y="24"/>
                    <a:pt x="4" y="2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0F60E3D3-9B8D-407D-A9E7-BABC16302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783" y="5230299"/>
              <a:ext cx="117949" cy="40103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0559DD1B-0DEC-4722-A835-F815E176C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3101" y="2359409"/>
              <a:ext cx="40103" cy="117949"/>
            </a:xfrm>
            <a:custGeom>
              <a:avLst/>
              <a:gdLst>
                <a:gd name="T0" fmla="*/ 4 w 8"/>
                <a:gd name="T1" fmla="*/ 24 h 24"/>
                <a:gd name="T2" fmla="*/ 0 w 8"/>
                <a:gd name="T3" fmla="*/ 20 h 24"/>
                <a:gd name="T4" fmla="*/ 0 w 8"/>
                <a:gd name="T5" fmla="*/ 4 h 24"/>
                <a:gd name="T6" fmla="*/ 4 w 8"/>
                <a:gd name="T7" fmla="*/ 0 h 24"/>
                <a:gd name="T8" fmla="*/ 8 w 8"/>
                <a:gd name="T9" fmla="*/ 4 h 24"/>
                <a:gd name="T10" fmla="*/ 8 w 8"/>
                <a:gd name="T11" fmla="*/ 20 h 24"/>
                <a:gd name="T12" fmla="*/ 4 w 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">
                  <a:moveTo>
                    <a:pt x="4" y="24"/>
                  </a:moveTo>
                  <a:cubicBezTo>
                    <a:pt x="2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3"/>
                    <a:pt x="6" y="24"/>
                    <a:pt x="4" y="2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B19A363A-0202-4609-86BE-85B81AF1F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998" y="2399512"/>
              <a:ext cx="117949" cy="37744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E54A2701-88B8-4D79-818B-88D2459DA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6899" y="6511230"/>
              <a:ext cx="117949" cy="68411"/>
            </a:xfrm>
            <a:custGeom>
              <a:avLst/>
              <a:gdLst>
                <a:gd name="T0" fmla="*/ 20 w 24"/>
                <a:gd name="T1" fmla="*/ 14 h 14"/>
                <a:gd name="T2" fmla="*/ 19 w 24"/>
                <a:gd name="T3" fmla="*/ 13 h 14"/>
                <a:gd name="T4" fmla="*/ 3 w 24"/>
                <a:gd name="T5" fmla="*/ 9 h 14"/>
                <a:gd name="T6" fmla="*/ 0 w 24"/>
                <a:gd name="T7" fmla="*/ 4 h 14"/>
                <a:gd name="T8" fmla="*/ 5 w 24"/>
                <a:gd name="T9" fmla="*/ 1 h 14"/>
                <a:gd name="T10" fmla="*/ 21 w 24"/>
                <a:gd name="T11" fmla="*/ 6 h 14"/>
                <a:gd name="T12" fmla="*/ 24 w 24"/>
                <a:gd name="T13" fmla="*/ 11 h 14"/>
                <a:gd name="T14" fmla="*/ 20 w 24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4">
                  <a:moveTo>
                    <a:pt x="20" y="14"/>
                  </a:moveTo>
                  <a:cubicBezTo>
                    <a:pt x="19" y="14"/>
                    <a:pt x="19" y="14"/>
                    <a:pt x="19" y="1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1" y="2"/>
                    <a:pt x="3" y="0"/>
                    <a:pt x="5" y="1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6"/>
                    <a:pt x="24" y="8"/>
                    <a:pt x="24" y="11"/>
                  </a:cubicBezTo>
                  <a:cubicBezTo>
                    <a:pt x="23" y="12"/>
                    <a:pt x="22" y="14"/>
                    <a:pt x="20" y="1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5F179422-09C4-40B8-AB1C-A009E23A7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0489" y="6485281"/>
              <a:ext cx="68411" cy="117949"/>
            </a:xfrm>
            <a:custGeom>
              <a:avLst/>
              <a:gdLst>
                <a:gd name="T0" fmla="*/ 5 w 14"/>
                <a:gd name="T1" fmla="*/ 24 h 24"/>
                <a:gd name="T2" fmla="*/ 4 w 14"/>
                <a:gd name="T3" fmla="*/ 24 h 24"/>
                <a:gd name="T4" fmla="*/ 1 w 14"/>
                <a:gd name="T5" fmla="*/ 19 h 24"/>
                <a:gd name="T6" fmla="*/ 5 w 14"/>
                <a:gd name="T7" fmla="*/ 3 h 24"/>
                <a:gd name="T8" fmla="*/ 10 w 14"/>
                <a:gd name="T9" fmla="*/ 1 h 24"/>
                <a:gd name="T10" fmla="*/ 13 w 14"/>
                <a:gd name="T11" fmla="*/ 6 h 24"/>
                <a:gd name="T12" fmla="*/ 9 w 14"/>
                <a:gd name="T13" fmla="*/ 21 h 24"/>
                <a:gd name="T14" fmla="*/ 5 w 14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4">
                  <a:moveTo>
                    <a:pt x="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3"/>
                    <a:pt x="0" y="21"/>
                    <a:pt x="1" y="19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1"/>
                    <a:pt x="8" y="0"/>
                    <a:pt x="10" y="1"/>
                  </a:cubicBezTo>
                  <a:cubicBezTo>
                    <a:pt x="13" y="1"/>
                    <a:pt x="14" y="3"/>
                    <a:pt x="13" y="6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3"/>
                    <a:pt x="7" y="24"/>
                    <a:pt x="5" y="2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A11979DB-46F7-4854-828A-914318FC5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5871" y="4123933"/>
              <a:ext cx="120308" cy="63693"/>
            </a:xfrm>
            <a:custGeom>
              <a:avLst/>
              <a:gdLst>
                <a:gd name="T0" fmla="*/ 20 w 25"/>
                <a:gd name="T1" fmla="*/ 13 h 13"/>
                <a:gd name="T2" fmla="*/ 19 w 25"/>
                <a:gd name="T3" fmla="*/ 13 h 13"/>
                <a:gd name="T4" fmla="*/ 3 w 25"/>
                <a:gd name="T5" fmla="*/ 8 h 13"/>
                <a:gd name="T6" fmla="*/ 1 w 25"/>
                <a:gd name="T7" fmla="*/ 3 h 13"/>
                <a:gd name="T8" fmla="*/ 6 w 25"/>
                <a:gd name="T9" fmla="*/ 0 h 13"/>
                <a:gd name="T10" fmla="*/ 21 w 25"/>
                <a:gd name="T11" fmla="*/ 5 h 13"/>
                <a:gd name="T12" fmla="*/ 24 w 25"/>
                <a:gd name="T13" fmla="*/ 10 h 13"/>
                <a:gd name="T14" fmla="*/ 20 w 25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3">
                  <a:moveTo>
                    <a:pt x="20" y="13"/>
                  </a:moveTo>
                  <a:cubicBezTo>
                    <a:pt x="20" y="13"/>
                    <a:pt x="19" y="13"/>
                    <a:pt x="19" y="1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1" y="1"/>
                    <a:pt x="4" y="0"/>
                    <a:pt x="6" y="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5"/>
                    <a:pt x="25" y="8"/>
                    <a:pt x="24" y="10"/>
                  </a:cubicBezTo>
                  <a:cubicBezTo>
                    <a:pt x="24" y="12"/>
                    <a:pt x="22" y="13"/>
                    <a:pt x="20" y="1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7CCA83EA-FC24-493F-80A2-57D901F76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4179" y="4093266"/>
              <a:ext cx="63693" cy="117949"/>
            </a:xfrm>
            <a:custGeom>
              <a:avLst/>
              <a:gdLst>
                <a:gd name="T0" fmla="*/ 4 w 13"/>
                <a:gd name="T1" fmla="*/ 24 h 24"/>
                <a:gd name="T2" fmla="*/ 3 w 13"/>
                <a:gd name="T3" fmla="*/ 24 h 24"/>
                <a:gd name="T4" fmla="*/ 0 w 13"/>
                <a:gd name="T5" fmla="*/ 19 h 24"/>
                <a:gd name="T6" fmla="*/ 5 w 13"/>
                <a:gd name="T7" fmla="*/ 4 h 24"/>
                <a:gd name="T8" fmla="*/ 10 w 13"/>
                <a:gd name="T9" fmla="*/ 1 h 24"/>
                <a:gd name="T10" fmla="*/ 13 w 13"/>
                <a:gd name="T11" fmla="*/ 6 h 24"/>
                <a:gd name="T12" fmla="*/ 8 w 13"/>
                <a:gd name="T13" fmla="*/ 21 h 24"/>
                <a:gd name="T14" fmla="*/ 4 w 13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4">
                  <a:moveTo>
                    <a:pt x="4" y="24"/>
                  </a:moveTo>
                  <a:cubicBezTo>
                    <a:pt x="4" y="24"/>
                    <a:pt x="3" y="24"/>
                    <a:pt x="3" y="24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"/>
                    <a:pt x="8" y="0"/>
                    <a:pt x="10" y="1"/>
                  </a:cubicBezTo>
                  <a:cubicBezTo>
                    <a:pt x="12" y="1"/>
                    <a:pt x="13" y="4"/>
                    <a:pt x="13" y="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3"/>
                    <a:pt x="6" y="24"/>
                    <a:pt x="4" y="2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Oval 59">
              <a:extLst>
                <a:ext uri="{FF2B5EF4-FFF2-40B4-BE49-F238E27FC236}">
                  <a16:creationId xmlns:a16="http://schemas.microsoft.com/office/drawing/2014/main" id="{DDEA62BA-F844-4423-9900-119083F63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9972" y="3154389"/>
              <a:ext cx="563798" cy="568516"/>
            </a:xfrm>
            <a:prstGeom prst="ellipse">
              <a:avLst/>
            </a:pr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Oval 60">
              <a:extLst>
                <a:ext uri="{FF2B5EF4-FFF2-40B4-BE49-F238E27FC236}">
                  <a16:creationId xmlns:a16="http://schemas.microsoft.com/office/drawing/2014/main" id="{63E52DE2-A5BF-4AB7-9BE6-3D99B5B8C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8383" y="3227517"/>
              <a:ext cx="422259" cy="419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1880A973-35B3-4A63-8E02-4BD1A81C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8947" y="3218081"/>
              <a:ext cx="441131" cy="441131"/>
            </a:xfrm>
            <a:custGeom>
              <a:avLst/>
              <a:gdLst>
                <a:gd name="T0" fmla="*/ 45 w 90"/>
                <a:gd name="T1" fmla="*/ 90 h 90"/>
                <a:gd name="T2" fmla="*/ 0 w 90"/>
                <a:gd name="T3" fmla="*/ 45 h 90"/>
                <a:gd name="T4" fmla="*/ 45 w 90"/>
                <a:gd name="T5" fmla="*/ 0 h 90"/>
                <a:gd name="T6" fmla="*/ 90 w 90"/>
                <a:gd name="T7" fmla="*/ 45 h 90"/>
                <a:gd name="T8" fmla="*/ 45 w 90"/>
                <a:gd name="T9" fmla="*/ 90 h 90"/>
                <a:gd name="T10" fmla="*/ 45 w 90"/>
                <a:gd name="T11" fmla="*/ 3 h 90"/>
                <a:gd name="T12" fmla="*/ 4 w 90"/>
                <a:gd name="T13" fmla="*/ 45 h 90"/>
                <a:gd name="T14" fmla="*/ 45 w 90"/>
                <a:gd name="T15" fmla="*/ 86 h 90"/>
                <a:gd name="T16" fmla="*/ 87 w 90"/>
                <a:gd name="T17" fmla="*/ 45 h 90"/>
                <a:gd name="T18" fmla="*/ 45 w 90"/>
                <a:gd name="T19" fmla="*/ 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45" y="90"/>
                  </a:moveTo>
                  <a:cubicBezTo>
                    <a:pt x="21" y="90"/>
                    <a:pt x="0" y="70"/>
                    <a:pt x="0" y="45"/>
                  </a:cubicBezTo>
                  <a:cubicBezTo>
                    <a:pt x="0" y="20"/>
                    <a:pt x="21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ubicBezTo>
                    <a:pt x="90" y="70"/>
                    <a:pt x="70" y="90"/>
                    <a:pt x="45" y="90"/>
                  </a:cubicBezTo>
                  <a:close/>
                  <a:moveTo>
                    <a:pt x="45" y="3"/>
                  </a:moveTo>
                  <a:cubicBezTo>
                    <a:pt x="22" y="3"/>
                    <a:pt x="4" y="22"/>
                    <a:pt x="4" y="45"/>
                  </a:cubicBezTo>
                  <a:cubicBezTo>
                    <a:pt x="4" y="68"/>
                    <a:pt x="22" y="86"/>
                    <a:pt x="45" y="86"/>
                  </a:cubicBezTo>
                  <a:cubicBezTo>
                    <a:pt x="68" y="86"/>
                    <a:pt x="87" y="68"/>
                    <a:pt x="87" y="45"/>
                  </a:cubicBezTo>
                  <a:cubicBezTo>
                    <a:pt x="87" y="22"/>
                    <a:pt x="68" y="3"/>
                    <a:pt x="45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83BCA84B-EC1D-44D7-BB5B-B16550661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3615" y="3319518"/>
              <a:ext cx="14154" cy="127385"/>
            </a:xfrm>
            <a:custGeom>
              <a:avLst/>
              <a:gdLst>
                <a:gd name="T0" fmla="*/ 1 w 3"/>
                <a:gd name="T1" fmla="*/ 26 h 26"/>
                <a:gd name="T2" fmla="*/ 0 w 3"/>
                <a:gd name="T3" fmla="*/ 24 h 26"/>
                <a:gd name="T4" fmla="*/ 0 w 3"/>
                <a:gd name="T5" fmla="*/ 2 h 26"/>
                <a:gd name="T6" fmla="*/ 1 w 3"/>
                <a:gd name="T7" fmla="*/ 0 h 26"/>
                <a:gd name="T8" fmla="*/ 3 w 3"/>
                <a:gd name="T9" fmla="*/ 2 h 26"/>
                <a:gd name="T10" fmla="*/ 3 w 3"/>
                <a:gd name="T11" fmla="*/ 24 h 26"/>
                <a:gd name="T12" fmla="*/ 1 w 3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6">
                  <a:moveTo>
                    <a:pt x="1" y="26"/>
                  </a:moveTo>
                  <a:cubicBezTo>
                    <a:pt x="0" y="26"/>
                    <a:pt x="0" y="25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2" y="26"/>
                    <a:pt x="1" y="26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3">
              <a:extLst>
                <a:ext uri="{FF2B5EF4-FFF2-40B4-BE49-F238E27FC236}">
                  <a16:creationId xmlns:a16="http://schemas.microsoft.com/office/drawing/2014/main" id="{6A69493F-CF40-4B3E-BD76-D2A3CCD8E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3615" y="3428031"/>
              <a:ext cx="141539" cy="18872"/>
            </a:xfrm>
            <a:custGeom>
              <a:avLst/>
              <a:gdLst>
                <a:gd name="T0" fmla="*/ 27 w 29"/>
                <a:gd name="T1" fmla="*/ 4 h 4"/>
                <a:gd name="T2" fmla="*/ 1 w 29"/>
                <a:gd name="T3" fmla="*/ 4 h 4"/>
                <a:gd name="T4" fmla="*/ 0 w 29"/>
                <a:gd name="T5" fmla="*/ 2 h 4"/>
                <a:gd name="T6" fmla="*/ 1 w 29"/>
                <a:gd name="T7" fmla="*/ 0 h 4"/>
                <a:gd name="T8" fmla="*/ 27 w 29"/>
                <a:gd name="T9" fmla="*/ 0 h 4"/>
                <a:gd name="T10" fmla="*/ 29 w 29"/>
                <a:gd name="T11" fmla="*/ 2 h 4"/>
                <a:gd name="T12" fmla="*/ 27 w 2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">
                  <a:moveTo>
                    <a:pt x="27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3"/>
                    <a:pt x="28" y="4"/>
                    <a:pt x="27" y="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Oval 64">
              <a:extLst>
                <a:ext uri="{FF2B5EF4-FFF2-40B4-BE49-F238E27FC236}">
                  <a16:creationId xmlns:a16="http://schemas.microsoft.com/office/drawing/2014/main" id="{B1ADD52A-EE40-420B-BA68-C131EAACA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3615" y="3241671"/>
              <a:ext cx="14154" cy="14154"/>
            </a:xfrm>
            <a:prstGeom prst="ellipse">
              <a:avLst/>
            </a:pr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5">
              <a:extLst>
                <a:ext uri="{FF2B5EF4-FFF2-40B4-BE49-F238E27FC236}">
                  <a16:creationId xmlns:a16="http://schemas.microsoft.com/office/drawing/2014/main" id="{E9A47118-EBEC-437A-80C3-0DF09209C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1000" y="3295928"/>
              <a:ext cx="21231" cy="18872"/>
            </a:xfrm>
            <a:custGeom>
              <a:avLst/>
              <a:gdLst>
                <a:gd name="T0" fmla="*/ 4 w 4"/>
                <a:gd name="T1" fmla="*/ 3 h 4"/>
                <a:gd name="T2" fmla="*/ 1 w 4"/>
                <a:gd name="T3" fmla="*/ 3 h 4"/>
                <a:gd name="T4" fmla="*/ 1 w 4"/>
                <a:gd name="T5" fmla="*/ 1 h 4"/>
                <a:gd name="T6" fmla="*/ 4 w 4"/>
                <a:gd name="T7" fmla="*/ 1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4"/>
                    <a:pt x="2" y="4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1"/>
                    <a:pt x="4" y="2"/>
                    <a:pt x="4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Oval 66">
              <a:extLst>
                <a:ext uri="{FF2B5EF4-FFF2-40B4-BE49-F238E27FC236}">
                  <a16:creationId xmlns:a16="http://schemas.microsoft.com/office/drawing/2014/main" id="{0C592944-F713-43FD-9AC8-3BE47458B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9975" y="3428031"/>
              <a:ext cx="14154" cy="18872"/>
            </a:xfrm>
            <a:prstGeom prst="ellipse">
              <a:avLst/>
            </a:pr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7">
              <a:extLst>
                <a:ext uri="{FF2B5EF4-FFF2-40B4-BE49-F238E27FC236}">
                  <a16:creationId xmlns:a16="http://schemas.microsoft.com/office/drawing/2014/main" id="{77AF5B83-C1F4-499F-A5CD-9F3C95C7B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1000" y="3560135"/>
              <a:ext cx="21231" cy="18872"/>
            </a:xfrm>
            <a:custGeom>
              <a:avLst/>
              <a:gdLst>
                <a:gd name="T0" fmla="*/ 1 w 4"/>
                <a:gd name="T1" fmla="*/ 3 h 4"/>
                <a:gd name="T2" fmla="*/ 1 w 4"/>
                <a:gd name="T3" fmla="*/ 1 h 4"/>
                <a:gd name="T4" fmla="*/ 4 w 4"/>
                <a:gd name="T5" fmla="*/ 1 h 4"/>
                <a:gd name="T6" fmla="*/ 4 w 4"/>
                <a:gd name="T7" fmla="*/ 3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1"/>
                    <a:pt x="4" y="3"/>
                    <a:pt x="4" y="3"/>
                  </a:cubicBezTo>
                  <a:cubicBezTo>
                    <a:pt x="3" y="4"/>
                    <a:pt x="2" y="4"/>
                    <a:pt x="1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Oval 68">
              <a:extLst>
                <a:ext uri="{FF2B5EF4-FFF2-40B4-BE49-F238E27FC236}">
                  <a16:creationId xmlns:a16="http://schemas.microsoft.com/office/drawing/2014/main" id="{6A518E48-5A8F-4740-A303-DE0E1D3D0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3615" y="3614391"/>
              <a:ext cx="14154" cy="18872"/>
            </a:xfrm>
            <a:prstGeom prst="ellipse">
              <a:avLst/>
            </a:pr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9">
              <a:extLst>
                <a:ext uri="{FF2B5EF4-FFF2-40B4-BE49-F238E27FC236}">
                  <a16:creationId xmlns:a16="http://schemas.microsoft.com/office/drawing/2014/main" id="{30CCA2A4-CE74-44F0-857B-39A53461C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6794" y="3560135"/>
              <a:ext cx="18872" cy="18872"/>
            </a:xfrm>
            <a:custGeom>
              <a:avLst/>
              <a:gdLst>
                <a:gd name="T0" fmla="*/ 1 w 4"/>
                <a:gd name="T1" fmla="*/ 1 h 4"/>
                <a:gd name="T2" fmla="*/ 3 w 4"/>
                <a:gd name="T3" fmla="*/ 1 h 4"/>
                <a:gd name="T4" fmla="*/ 3 w 4"/>
                <a:gd name="T5" fmla="*/ 3 h 4"/>
                <a:gd name="T6" fmla="*/ 1 w 4"/>
                <a:gd name="T7" fmla="*/ 3 h 4"/>
                <a:gd name="T8" fmla="*/ 1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4" y="1"/>
                    <a:pt x="4" y="3"/>
                    <a:pt x="3" y="3"/>
                  </a:cubicBezTo>
                  <a:cubicBezTo>
                    <a:pt x="3" y="4"/>
                    <a:pt x="2" y="4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Oval 70">
              <a:extLst>
                <a:ext uri="{FF2B5EF4-FFF2-40B4-BE49-F238E27FC236}">
                  <a16:creationId xmlns:a16="http://schemas.microsoft.com/office/drawing/2014/main" id="{B22F726E-F70D-43F8-9FEF-66307C13B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2537" y="3428031"/>
              <a:ext cx="18872" cy="18872"/>
            </a:xfrm>
            <a:prstGeom prst="ellipse">
              <a:avLst/>
            </a:pr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1">
              <a:extLst>
                <a:ext uri="{FF2B5EF4-FFF2-40B4-BE49-F238E27FC236}">
                  <a16:creationId xmlns:a16="http://schemas.microsoft.com/office/drawing/2014/main" id="{69EF8C8E-E575-4A3E-909A-AAE486ED7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6794" y="3295928"/>
              <a:ext cx="18872" cy="18872"/>
            </a:xfrm>
            <a:custGeom>
              <a:avLst/>
              <a:gdLst>
                <a:gd name="T0" fmla="*/ 3 w 4"/>
                <a:gd name="T1" fmla="*/ 1 h 4"/>
                <a:gd name="T2" fmla="*/ 3 w 4"/>
                <a:gd name="T3" fmla="*/ 3 h 4"/>
                <a:gd name="T4" fmla="*/ 1 w 4"/>
                <a:gd name="T5" fmla="*/ 3 h 4"/>
                <a:gd name="T6" fmla="*/ 1 w 4"/>
                <a:gd name="T7" fmla="*/ 1 h 4"/>
                <a:gd name="T8" fmla="*/ 3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4" y="1"/>
                    <a:pt x="4" y="2"/>
                    <a:pt x="3" y="3"/>
                  </a:cubicBezTo>
                  <a:cubicBezTo>
                    <a:pt x="3" y="4"/>
                    <a:pt x="2" y="4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2">
              <a:extLst>
                <a:ext uri="{FF2B5EF4-FFF2-40B4-BE49-F238E27FC236}">
                  <a16:creationId xmlns:a16="http://schemas.microsoft.com/office/drawing/2014/main" id="{72D4A1EB-60AD-4721-B66A-1C9D331A2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8488" y="3314800"/>
              <a:ext cx="132103" cy="14154"/>
            </a:xfrm>
            <a:custGeom>
              <a:avLst/>
              <a:gdLst>
                <a:gd name="T0" fmla="*/ 26 w 27"/>
                <a:gd name="T1" fmla="*/ 3 h 3"/>
                <a:gd name="T2" fmla="*/ 1 w 27"/>
                <a:gd name="T3" fmla="*/ 3 h 3"/>
                <a:gd name="T4" fmla="*/ 0 w 27"/>
                <a:gd name="T5" fmla="*/ 1 h 3"/>
                <a:gd name="T6" fmla="*/ 1 w 27"/>
                <a:gd name="T7" fmla="*/ 0 h 3"/>
                <a:gd name="T8" fmla="*/ 26 w 27"/>
                <a:gd name="T9" fmla="*/ 0 h 3"/>
                <a:gd name="T10" fmla="*/ 27 w 27"/>
                <a:gd name="T11" fmla="*/ 1 h 3"/>
                <a:gd name="T12" fmla="*/ 26 w 2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">
                  <a:moveTo>
                    <a:pt x="2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7" y="0"/>
                    <a:pt x="27" y="1"/>
                  </a:cubicBezTo>
                  <a:cubicBezTo>
                    <a:pt x="27" y="2"/>
                    <a:pt x="26" y="3"/>
                    <a:pt x="26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D4026195-9954-4846-9DA3-1CBA3C1BF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8488" y="3545981"/>
              <a:ext cx="132103" cy="14154"/>
            </a:xfrm>
            <a:custGeom>
              <a:avLst/>
              <a:gdLst>
                <a:gd name="T0" fmla="*/ 26 w 27"/>
                <a:gd name="T1" fmla="*/ 3 h 3"/>
                <a:gd name="T2" fmla="*/ 1 w 27"/>
                <a:gd name="T3" fmla="*/ 3 h 3"/>
                <a:gd name="T4" fmla="*/ 0 w 27"/>
                <a:gd name="T5" fmla="*/ 2 h 3"/>
                <a:gd name="T6" fmla="*/ 1 w 27"/>
                <a:gd name="T7" fmla="*/ 0 h 3"/>
                <a:gd name="T8" fmla="*/ 26 w 27"/>
                <a:gd name="T9" fmla="*/ 0 h 3"/>
                <a:gd name="T10" fmla="*/ 27 w 27"/>
                <a:gd name="T11" fmla="*/ 2 h 3"/>
                <a:gd name="T12" fmla="*/ 26 w 2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">
                  <a:moveTo>
                    <a:pt x="2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2"/>
                    <a:pt x="26" y="3"/>
                    <a:pt x="26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4">
              <a:extLst>
                <a:ext uri="{FF2B5EF4-FFF2-40B4-BE49-F238E27FC236}">
                  <a16:creationId xmlns:a16="http://schemas.microsoft.com/office/drawing/2014/main" id="{065C0DAC-8082-4A69-9666-160E24739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309" y="3428031"/>
              <a:ext cx="233540" cy="18872"/>
            </a:xfrm>
            <a:custGeom>
              <a:avLst/>
              <a:gdLst>
                <a:gd name="T0" fmla="*/ 47 w 48"/>
                <a:gd name="T1" fmla="*/ 4 h 4"/>
                <a:gd name="T2" fmla="*/ 1 w 48"/>
                <a:gd name="T3" fmla="*/ 4 h 4"/>
                <a:gd name="T4" fmla="*/ 0 w 48"/>
                <a:gd name="T5" fmla="*/ 2 h 4"/>
                <a:gd name="T6" fmla="*/ 1 w 48"/>
                <a:gd name="T7" fmla="*/ 0 h 4"/>
                <a:gd name="T8" fmla="*/ 47 w 48"/>
                <a:gd name="T9" fmla="*/ 0 h 4"/>
                <a:gd name="T10" fmla="*/ 48 w 48"/>
                <a:gd name="T11" fmla="*/ 2 h 4"/>
                <a:gd name="T12" fmla="*/ 47 w 4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">
                  <a:moveTo>
                    <a:pt x="47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8" y="1"/>
                    <a:pt x="48" y="2"/>
                  </a:cubicBezTo>
                  <a:cubicBezTo>
                    <a:pt x="48" y="3"/>
                    <a:pt x="48" y="4"/>
                    <a:pt x="47" y="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Rectangle 75">
              <a:extLst>
                <a:ext uri="{FF2B5EF4-FFF2-40B4-BE49-F238E27FC236}">
                  <a16:creationId xmlns:a16="http://schemas.microsoft.com/office/drawing/2014/main" id="{BD7BA57E-D141-438E-BFF6-FF99351E8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6902" y="6494717"/>
              <a:ext cx="127385" cy="1321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6">
              <a:extLst>
                <a:ext uri="{FF2B5EF4-FFF2-40B4-BE49-F238E27FC236}">
                  <a16:creationId xmlns:a16="http://schemas.microsoft.com/office/drawing/2014/main" id="{83891F29-9176-49BF-8940-E3B1F83C85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7466" y="6485281"/>
              <a:ext cx="153334" cy="153334"/>
            </a:xfrm>
            <a:custGeom>
              <a:avLst/>
              <a:gdLst>
                <a:gd name="T0" fmla="*/ 65 w 65"/>
                <a:gd name="T1" fmla="*/ 65 h 65"/>
                <a:gd name="T2" fmla="*/ 0 w 65"/>
                <a:gd name="T3" fmla="*/ 65 h 65"/>
                <a:gd name="T4" fmla="*/ 0 w 65"/>
                <a:gd name="T5" fmla="*/ 0 h 65"/>
                <a:gd name="T6" fmla="*/ 65 w 65"/>
                <a:gd name="T7" fmla="*/ 0 h 65"/>
                <a:gd name="T8" fmla="*/ 65 w 65"/>
                <a:gd name="T9" fmla="*/ 65 h 65"/>
                <a:gd name="T10" fmla="*/ 9 w 65"/>
                <a:gd name="T11" fmla="*/ 56 h 65"/>
                <a:gd name="T12" fmla="*/ 54 w 65"/>
                <a:gd name="T13" fmla="*/ 56 h 65"/>
                <a:gd name="T14" fmla="*/ 54 w 65"/>
                <a:gd name="T15" fmla="*/ 9 h 65"/>
                <a:gd name="T16" fmla="*/ 9 w 65"/>
                <a:gd name="T17" fmla="*/ 9 h 65"/>
                <a:gd name="T18" fmla="*/ 9 w 65"/>
                <a:gd name="T1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65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65"/>
                  </a:lnTo>
                  <a:close/>
                  <a:moveTo>
                    <a:pt x="9" y="56"/>
                  </a:moveTo>
                  <a:lnTo>
                    <a:pt x="54" y="56"/>
                  </a:lnTo>
                  <a:lnTo>
                    <a:pt x="54" y="9"/>
                  </a:lnTo>
                  <a:lnTo>
                    <a:pt x="9" y="9"/>
                  </a:lnTo>
                  <a:lnTo>
                    <a:pt x="9" y="56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7">
              <a:extLst>
                <a:ext uri="{FF2B5EF4-FFF2-40B4-BE49-F238E27FC236}">
                  <a16:creationId xmlns:a16="http://schemas.microsoft.com/office/drawing/2014/main" id="{8149EA06-BD06-4C20-BB9C-F494D849E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390" y="6511230"/>
              <a:ext cx="136821" cy="14154"/>
            </a:xfrm>
            <a:custGeom>
              <a:avLst/>
              <a:gdLst>
                <a:gd name="T0" fmla="*/ 26 w 28"/>
                <a:gd name="T1" fmla="*/ 3 h 3"/>
                <a:gd name="T2" fmla="*/ 2 w 28"/>
                <a:gd name="T3" fmla="*/ 3 h 3"/>
                <a:gd name="T4" fmla="*/ 0 w 28"/>
                <a:gd name="T5" fmla="*/ 1 h 3"/>
                <a:gd name="T6" fmla="*/ 2 w 28"/>
                <a:gd name="T7" fmla="*/ 0 h 3"/>
                <a:gd name="T8" fmla="*/ 26 w 28"/>
                <a:gd name="T9" fmla="*/ 0 h 3"/>
                <a:gd name="T10" fmla="*/ 28 w 28"/>
                <a:gd name="T11" fmla="*/ 1 h 3"/>
                <a:gd name="T12" fmla="*/ 26 w 2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">
                  <a:moveTo>
                    <a:pt x="26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0"/>
                    <a:pt x="28" y="1"/>
                  </a:cubicBezTo>
                  <a:cubicBezTo>
                    <a:pt x="28" y="2"/>
                    <a:pt x="27" y="3"/>
                    <a:pt x="26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E40EE1C1-FCB1-47C9-9E7C-051F2706D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390" y="6598512"/>
              <a:ext cx="186360" cy="14154"/>
            </a:xfrm>
            <a:custGeom>
              <a:avLst/>
              <a:gdLst>
                <a:gd name="T0" fmla="*/ 35 w 38"/>
                <a:gd name="T1" fmla="*/ 3 h 3"/>
                <a:gd name="T2" fmla="*/ 3 w 38"/>
                <a:gd name="T3" fmla="*/ 3 h 3"/>
                <a:gd name="T4" fmla="*/ 0 w 38"/>
                <a:gd name="T5" fmla="*/ 2 h 3"/>
                <a:gd name="T6" fmla="*/ 3 w 38"/>
                <a:gd name="T7" fmla="*/ 0 h 3"/>
                <a:gd name="T8" fmla="*/ 35 w 38"/>
                <a:gd name="T9" fmla="*/ 0 h 3"/>
                <a:gd name="T10" fmla="*/ 38 w 38"/>
                <a:gd name="T11" fmla="*/ 2 h 3"/>
                <a:gd name="T12" fmla="*/ 35 w 3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">
                  <a:moveTo>
                    <a:pt x="35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7" y="0"/>
                    <a:pt x="38" y="1"/>
                    <a:pt x="38" y="2"/>
                  </a:cubicBezTo>
                  <a:cubicBezTo>
                    <a:pt x="38" y="3"/>
                    <a:pt x="37" y="3"/>
                    <a:pt x="35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79">
              <a:extLst>
                <a:ext uri="{FF2B5EF4-FFF2-40B4-BE49-F238E27FC236}">
                  <a16:creationId xmlns:a16="http://schemas.microsoft.com/office/drawing/2014/main" id="{20F15FD6-7216-4B56-A0AD-CBF1104F6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390" y="6548973"/>
              <a:ext cx="240617" cy="21231"/>
            </a:xfrm>
            <a:custGeom>
              <a:avLst/>
              <a:gdLst>
                <a:gd name="T0" fmla="*/ 47 w 49"/>
                <a:gd name="T1" fmla="*/ 4 h 4"/>
                <a:gd name="T2" fmla="*/ 2 w 49"/>
                <a:gd name="T3" fmla="*/ 4 h 4"/>
                <a:gd name="T4" fmla="*/ 0 w 49"/>
                <a:gd name="T5" fmla="*/ 2 h 4"/>
                <a:gd name="T6" fmla="*/ 2 w 49"/>
                <a:gd name="T7" fmla="*/ 0 h 4"/>
                <a:gd name="T8" fmla="*/ 47 w 49"/>
                <a:gd name="T9" fmla="*/ 0 h 4"/>
                <a:gd name="T10" fmla="*/ 49 w 49"/>
                <a:gd name="T11" fmla="*/ 2 h 4"/>
                <a:gd name="T12" fmla="*/ 47 w 4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">
                  <a:moveTo>
                    <a:pt x="47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9" y="1"/>
                    <a:pt x="49" y="2"/>
                  </a:cubicBezTo>
                  <a:cubicBezTo>
                    <a:pt x="49" y="3"/>
                    <a:pt x="48" y="4"/>
                    <a:pt x="47" y="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Rectangle 80">
              <a:extLst>
                <a:ext uri="{FF2B5EF4-FFF2-40B4-BE49-F238E27FC236}">
                  <a16:creationId xmlns:a16="http://schemas.microsoft.com/office/drawing/2014/main" id="{39EA4F71-B174-4A94-8934-A197A7EF9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936" y="4574500"/>
              <a:ext cx="132103" cy="1321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1">
              <a:extLst>
                <a:ext uri="{FF2B5EF4-FFF2-40B4-BE49-F238E27FC236}">
                  <a16:creationId xmlns:a16="http://schemas.microsoft.com/office/drawing/2014/main" id="{F28711D3-77F0-4A84-8A39-6D2B8A9C1C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9500" y="4565064"/>
              <a:ext cx="150975" cy="150975"/>
            </a:xfrm>
            <a:custGeom>
              <a:avLst/>
              <a:gdLst>
                <a:gd name="T0" fmla="*/ 64 w 64"/>
                <a:gd name="T1" fmla="*/ 64 h 64"/>
                <a:gd name="T2" fmla="*/ 0 w 64"/>
                <a:gd name="T3" fmla="*/ 64 h 64"/>
                <a:gd name="T4" fmla="*/ 0 w 64"/>
                <a:gd name="T5" fmla="*/ 0 h 64"/>
                <a:gd name="T6" fmla="*/ 64 w 64"/>
                <a:gd name="T7" fmla="*/ 0 h 64"/>
                <a:gd name="T8" fmla="*/ 64 w 64"/>
                <a:gd name="T9" fmla="*/ 64 h 64"/>
                <a:gd name="T10" fmla="*/ 8 w 64"/>
                <a:gd name="T11" fmla="*/ 54 h 64"/>
                <a:gd name="T12" fmla="*/ 56 w 64"/>
                <a:gd name="T13" fmla="*/ 54 h 64"/>
                <a:gd name="T14" fmla="*/ 56 w 64"/>
                <a:gd name="T15" fmla="*/ 8 h 64"/>
                <a:gd name="T16" fmla="*/ 8 w 64"/>
                <a:gd name="T17" fmla="*/ 8 h 64"/>
                <a:gd name="T18" fmla="*/ 8 w 64"/>
                <a:gd name="T1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64"/>
                  </a:lnTo>
                  <a:close/>
                  <a:moveTo>
                    <a:pt x="8" y="54"/>
                  </a:moveTo>
                  <a:lnTo>
                    <a:pt x="56" y="54"/>
                  </a:lnTo>
                  <a:lnTo>
                    <a:pt x="56" y="8"/>
                  </a:lnTo>
                  <a:lnTo>
                    <a:pt x="8" y="8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0303B843-0F53-4D3C-BE00-8D90DA42F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012" y="4583936"/>
              <a:ext cx="139180" cy="21231"/>
            </a:xfrm>
            <a:custGeom>
              <a:avLst/>
              <a:gdLst>
                <a:gd name="T0" fmla="*/ 2 w 28"/>
                <a:gd name="T1" fmla="*/ 4 h 4"/>
                <a:gd name="T2" fmla="*/ 26 w 28"/>
                <a:gd name="T3" fmla="*/ 4 h 4"/>
                <a:gd name="T4" fmla="*/ 28 w 28"/>
                <a:gd name="T5" fmla="*/ 2 h 4"/>
                <a:gd name="T6" fmla="*/ 26 w 28"/>
                <a:gd name="T7" fmla="*/ 0 h 4"/>
                <a:gd name="T8" fmla="*/ 2 w 28"/>
                <a:gd name="T9" fmla="*/ 0 h 4"/>
                <a:gd name="T10" fmla="*/ 0 w 28"/>
                <a:gd name="T11" fmla="*/ 2 h 4"/>
                <a:gd name="T12" fmla="*/ 2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" y="4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3">
              <a:extLst>
                <a:ext uri="{FF2B5EF4-FFF2-40B4-BE49-F238E27FC236}">
                  <a16:creationId xmlns:a16="http://schemas.microsoft.com/office/drawing/2014/main" id="{5549607B-1EF8-4AA3-AC82-1427774FD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9551" y="4678295"/>
              <a:ext cx="181642" cy="14154"/>
            </a:xfrm>
            <a:custGeom>
              <a:avLst/>
              <a:gdLst>
                <a:gd name="T0" fmla="*/ 2 w 37"/>
                <a:gd name="T1" fmla="*/ 3 h 3"/>
                <a:gd name="T2" fmla="*/ 35 w 37"/>
                <a:gd name="T3" fmla="*/ 3 h 3"/>
                <a:gd name="T4" fmla="*/ 37 w 37"/>
                <a:gd name="T5" fmla="*/ 1 h 3"/>
                <a:gd name="T6" fmla="*/ 35 w 37"/>
                <a:gd name="T7" fmla="*/ 0 h 3"/>
                <a:gd name="T8" fmla="*/ 2 w 37"/>
                <a:gd name="T9" fmla="*/ 0 h 3"/>
                <a:gd name="T10" fmla="*/ 0 w 37"/>
                <a:gd name="T11" fmla="*/ 1 h 3"/>
                <a:gd name="T12" fmla="*/ 2 w 3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">
                  <a:moveTo>
                    <a:pt x="2" y="3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7" y="2"/>
                    <a:pt x="37" y="1"/>
                  </a:cubicBezTo>
                  <a:cubicBezTo>
                    <a:pt x="37" y="0"/>
                    <a:pt x="36" y="0"/>
                    <a:pt x="3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4">
              <a:extLst>
                <a:ext uri="{FF2B5EF4-FFF2-40B4-BE49-F238E27FC236}">
                  <a16:creationId xmlns:a16="http://schemas.microsoft.com/office/drawing/2014/main" id="{7ECDEF19-80A7-436B-BCC8-3E196CE6F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0576" y="4628757"/>
              <a:ext cx="240617" cy="14154"/>
            </a:xfrm>
            <a:custGeom>
              <a:avLst/>
              <a:gdLst>
                <a:gd name="T0" fmla="*/ 2 w 49"/>
                <a:gd name="T1" fmla="*/ 3 h 3"/>
                <a:gd name="T2" fmla="*/ 47 w 49"/>
                <a:gd name="T3" fmla="*/ 3 h 3"/>
                <a:gd name="T4" fmla="*/ 49 w 49"/>
                <a:gd name="T5" fmla="*/ 2 h 3"/>
                <a:gd name="T6" fmla="*/ 47 w 49"/>
                <a:gd name="T7" fmla="*/ 0 h 3"/>
                <a:gd name="T8" fmla="*/ 2 w 49"/>
                <a:gd name="T9" fmla="*/ 0 h 3"/>
                <a:gd name="T10" fmla="*/ 0 w 49"/>
                <a:gd name="T11" fmla="*/ 2 h 3"/>
                <a:gd name="T12" fmla="*/ 2 w 4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3">
                  <a:moveTo>
                    <a:pt x="2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9" y="3"/>
                    <a:pt x="49" y="2"/>
                  </a:cubicBezTo>
                  <a:cubicBezTo>
                    <a:pt x="49" y="1"/>
                    <a:pt x="48" y="0"/>
                    <a:pt x="4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Rectangle 85">
              <a:extLst>
                <a:ext uri="{FF2B5EF4-FFF2-40B4-BE49-F238E27FC236}">
                  <a16:creationId xmlns:a16="http://schemas.microsoft.com/office/drawing/2014/main" id="{B5C0D1BB-A755-403C-8696-FC483A718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5062" y="5065170"/>
              <a:ext cx="40103" cy="1748011"/>
            </a:xfrm>
            <a:prstGeom prst="rect">
              <a:avLst/>
            </a:pr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6">
              <a:extLst>
                <a:ext uri="{FF2B5EF4-FFF2-40B4-BE49-F238E27FC236}">
                  <a16:creationId xmlns:a16="http://schemas.microsoft.com/office/drawing/2014/main" id="{DE53C6CB-BAE0-4CFC-A6CC-88657400F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3625" y="4874091"/>
              <a:ext cx="250053" cy="401028"/>
            </a:xfrm>
            <a:custGeom>
              <a:avLst/>
              <a:gdLst>
                <a:gd name="T0" fmla="*/ 26 w 51"/>
                <a:gd name="T1" fmla="*/ 82 h 82"/>
                <a:gd name="T2" fmla="*/ 24 w 51"/>
                <a:gd name="T3" fmla="*/ 82 h 82"/>
                <a:gd name="T4" fmla="*/ 0 w 51"/>
                <a:gd name="T5" fmla="*/ 58 h 82"/>
                <a:gd name="T6" fmla="*/ 0 w 51"/>
                <a:gd name="T7" fmla="*/ 25 h 82"/>
                <a:gd name="T8" fmla="*/ 24 w 51"/>
                <a:gd name="T9" fmla="*/ 0 h 82"/>
                <a:gd name="T10" fmla="*/ 26 w 51"/>
                <a:gd name="T11" fmla="*/ 0 h 82"/>
                <a:gd name="T12" fmla="*/ 51 w 51"/>
                <a:gd name="T13" fmla="*/ 25 h 82"/>
                <a:gd name="T14" fmla="*/ 51 w 51"/>
                <a:gd name="T15" fmla="*/ 58 h 82"/>
                <a:gd name="T16" fmla="*/ 26 w 51"/>
                <a:gd name="T1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82">
                  <a:moveTo>
                    <a:pt x="26" y="82"/>
                  </a:moveTo>
                  <a:cubicBezTo>
                    <a:pt x="24" y="82"/>
                    <a:pt x="24" y="82"/>
                    <a:pt x="24" y="82"/>
                  </a:cubicBezTo>
                  <a:cubicBezTo>
                    <a:pt x="11" y="82"/>
                    <a:pt x="0" y="71"/>
                    <a:pt x="0" y="5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0" y="0"/>
                    <a:pt x="51" y="11"/>
                    <a:pt x="51" y="25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71"/>
                    <a:pt x="40" y="82"/>
                    <a:pt x="26" y="82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7">
              <a:extLst>
                <a:ext uri="{FF2B5EF4-FFF2-40B4-BE49-F238E27FC236}">
                  <a16:creationId xmlns:a16="http://schemas.microsoft.com/office/drawing/2014/main" id="{E9A9A51E-9BDB-41F3-B213-DA25C148E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1986" y="5143016"/>
              <a:ext cx="63693" cy="23590"/>
            </a:xfrm>
            <a:custGeom>
              <a:avLst/>
              <a:gdLst>
                <a:gd name="T0" fmla="*/ 2 w 13"/>
                <a:gd name="T1" fmla="*/ 4 h 5"/>
                <a:gd name="T2" fmla="*/ 10 w 13"/>
                <a:gd name="T3" fmla="*/ 5 h 5"/>
                <a:gd name="T4" fmla="*/ 11 w 13"/>
                <a:gd name="T5" fmla="*/ 2 h 5"/>
                <a:gd name="T6" fmla="*/ 2 w 13"/>
                <a:gd name="T7" fmla="*/ 1 h 5"/>
                <a:gd name="T8" fmla="*/ 2 w 13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2" y="4"/>
                  </a:moveTo>
                  <a:cubicBezTo>
                    <a:pt x="5" y="4"/>
                    <a:pt x="7" y="5"/>
                    <a:pt x="10" y="5"/>
                  </a:cubicBezTo>
                  <a:cubicBezTo>
                    <a:pt x="12" y="5"/>
                    <a:pt x="13" y="2"/>
                    <a:pt x="11" y="2"/>
                  </a:cubicBezTo>
                  <a:cubicBezTo>
                    <a:pt x="8" y="2"/>
                    <a:pt x="5" y="1"/>
                    <a:pt x="2" y="1"/>
                  </a:cubicBezTo>
                  <a:cubicBezTo>
                    <a:pt x="0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88">
              <a:extLst>
                <a:ext uri="{FF2B5EF4-FFF2-40B4-BE49-F238E27FC236}">
                  <a16:creationId xmlns:a16="http://schemas.microsoft.com/office/drawing/2014/main" id="{2A676A96-B97F-4626-A3E2-E558E1B4A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550" y="5051016"/>
              <a:ext cx="58975" cy="18872"/>
            </a:xfrm>
            <a:custGeom>
              <a:avLst/>
              <a:gdLst>
                <a:gd name="T0" fmla="*/ 3 w 12"/>
                <a:gd name="T1" fmla="*/ 4 h 4"/>
                <a:gd name="T2" fmla="*/ 10 w 12"/>
                <a:gd name="T3" fmla="*/ 3 h 4"/>
                <a:gd name="T4" fmla="*/ 10 w 12"/>
                <a:gd name="T5" fmla="*/ 0 h 4"/>
                <a:gd name="T6" fmla="*/ 2 w 12"/>
                <a:gd name="T7" fmla="*/ 1 h 4"/>
                <a:gd name="T8" fmla="*/ 3 w 12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3" y="4"/>
                  </a:moveTo>
                  <a:cubicBezTo>
                    <a:pt x="6" y="3"/>
                    <a:pt x="8" y="3"/>
                    <a:pt x="10" y="3"/>
                  </a:cubicBezTo>
                  <a:cubicBezTo>
                    <a:pt x="12" y="4"/>
                    <a:pt x="12" y="0"/>
                    <a:pt x="10" y="0"/>
                  </a:cubicBezTo>
                  <a:cubicBezTo>
                    <a:pt x="8" y="0"/>
                    <a:pt x="5" y="0"/>
                    <a:pt x="2" y="1"/>
                  </a:cubicBezTo>
                  <a:cubicBezTo>
                    <a:pt x="0" y="1"/>
                    <a:pt x="1" y="4"/>
                    <a:pt x="3" y="4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9">
              <a:extLst>
                <a:ext uri="{FF2B5EF4-FFF2-40B4-BE49-F238E27FC236}">
                  <a16:creationId xmlns:a16="http://schemas.microsoft.com/office/drawing/2014/main" id="{0BAD6A48-FCB0-4EC0-B996-47F2DFC80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550" y="4951938"/>
              <a:ext cx="54257" cy="35385"/>
            </a:xfrm>
            <a:custGeom>
              <a:avLst/>
              <a:gdLst>
                <a:gd name="T0" fmla="*/ 2 w 11"/>
                <a:gd name="T1" fmla="*/ 6 h 7"/>
                <a:gd name="T2" fmla="*/ 9 w 11"/>
                <a:gd name="T3" fmla="*/ 4 h 7"/>
                <a:gd name="T4" fmla="*/ 8 w 11"/>
                <a:gd name="T5" fmla="*/ 1 h 7"/>
                <a:gd name="T6" fmla="*/ 2 w 11"/>
                <a:gd name="T7" fmla="*/ 3 h 7"/>
                <a:gd name="T8" fmla="*/ 2 w 11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2" y="6"/>
                  </a:moveTo>
                  <a:cubicBezTo>
                    <a:pt x="5" y="5"/>
                    <a:pt x="7" y="4"/>
                    <a:pt x="9" y="4"/>
                  </a:cubicBezTo>
                  <a:cubicBezTo>
                    <a:pt x="11" y="3"/>
                    <a:pt x="10" y="0"/>
                    <a:pt x="8" y="1"/>
                  </a:cubicBezTo>
                  <a:cubicBezTo>
                    <a:pt x="6" y="1"/>
                    <a:pt x="4" y="2"/>
                    <a:pt x="2" y="3"/>
                  </a:cubicBezTo>
                  <a:cubicBezTo>
                    <a:pt x="0" y="4"/>
                    <a:pt x="0" y="7"/>
                    <a:pt x="2" y="6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0">
              <a:extLst>
                <a:ext uri="{FF2B5EF4-FFF2-40B4-BE49-F238E27FC236}">
                  <a16:creationId xmlns:a16="http://schemas.microsoft.com/office/drawing/2014/main" id="{D3DA1446-6D87-4F3E-A7DD-58302AC0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112" y="5147734"/>
              <a:ext cx="58975" cy="30667"/>
            </a:xfrm>
            <a:custGeom>
              <a:avLst/>
              <a:gdLst>
                <a:gd name="T0" fmla="*/ 3 w 12"/>
                <a:gd name="T1" fmla="*/ 5 h 6"/>
                <a:gd name="T2" fmla="*/ 10 w 12"/>
                <a:gd name="T3" fmla="*/ 4 h 6"/>
                <a:gd name="T4" fmla="*/ 9 w 12"/>
                <a:gd name="T5" fmla="*/ 1 h 6"/>
                <a:gd name="T6" fmla="*/ 2 w 12"/>
                <a:gd name="T7" fmla="*/ 2 h 6"/>
                <a:gd name="T8" fmla="*/ 3 w 12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3" y="5"/>
                  </a:moveTo>
                  <a:cubicBezTo>
                    <a:pt x="5" y="5"/>
                    <a:pt x="8" y="5"/>
                    <a:pt x="10" y="4"/>
                  </a:cubicBezTo>
                  <a:cubicBezTo>
                    <a:pt x="12" y="3"/>
                    <a:pt x="11" y="0"/>
                    <a:pt x="9" y="1"/>
                  </a:cubicBezTo>
                  <a:cubicBezTo>
                    <a:pt x="7" y="2"/>
                    <a:pt x="5" y="2"/>
                    <a:pt x="2" y="2"/>
                  </a:cubicBezTo>
                  <a:cubicBezTo>
                    <a:pt x="0" y="3"/>
                    <a:pt x="1" y="6"/>
                    <a:pt x="3" y="5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1">
              <a:extLst>
                <a:ext uri="{FF2B5EF4-FFF2-40B4-BE49-F238E27FC236}">
                  <a16:creationId xmlns:a16="http://schemas.microsoft.com/office/drawing/2014/main" id="{B7306DD0-BA86-44FE-8D27-58585A170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0958" y="5051016"/>
              <a:ext cx="63693" cy="23590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11 w 13"/>
                <a:gd name="T5" fmla="*/ 2 h 5"/>
                <a:gd name="T6" fmla="*/ 2 w 13"/>
                <a:gd name="T7" fmla="*/ 0 h 5"/>
                <a:gd name="T8" fmla="*/ 2 w 1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5" y="3"/>
                    <a:pt x="8" y="4"/>
                    <a:pt x="10" y="5"/>
                  </a:cubicBezTo>
                  <a:cubicBezTo>
                    <a:pt x="12" y="5"/>
                    <a:pt x="13" y="2"/>
                    <a:pt x="11" y="2"/>
                  </a:cubicBezTo>
                  <a:cubicBezTo>
                    <a:pt x="8" y="1"/>
                    <a:pt x="5" y="0"/>
                    <a:pt x="2" y="0"/>
                  </a:cubicBezTo>
                  <a:cubicBezTo>
                    <a:pt x="0" y="0"/>
                    <a:pt x="0" y="3"/>
                    <a:pt x="2" y="3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2">
              <a:extLst>
                <a:ext uri="{FF2B5EF4-FFF2-40B4-BE49-F238E27FC236}">
                  <a16:creationId xmlns:a16="http://schemas.microsoft.com/office/drawing/2014/main" id="{5CC7F976-2018-498D-8A4D-06C03D872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112" y="4923630"/>
              <a:ext cx="54257" cy="33026"/>
            </a:xfrm>
            <a:custGeom>
              <a:avLst/>
              <a:gdLst>
                <a:gd name="T0" fmla="*/ 2 w 11"/>
                <a:gd name="T1" fmla="*/ 4 h 7"/>
                <a:gd name="T2" fmla="*/ 8 w 11"/>
                <a:gd name="T3" fmla="*/ 6 h 7"/>
                <a:gd name="T4" fmla="*/ 9 w 11"/>
                <a:gd name="T5" fmla="*/ 3 h 7"/>
                <a:gd name="T6" fmla="*/ 3 w 11"/>
                <a:gd name="T7" fmla="*/ 1 h 7"/>
                <a:gd name="T8" fmla="*/ 2 w 11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2" y="4"/>
                  </a:moveTo>
                  <a:cubicBezTo>
                    <a:pt x="4" y="4"/>
                    <a:pt x="6" y="5"/>
                    <a:pt x="8" y="6"/>
                  </a:cubicBezTo>
                  <a:cubicBezTo>
                    <a:pt x="10" y="7"/>
                    <a:pt x="11" y="4"/>
                    <a:pt x="9" y="3"/>
                  </a:cubicBezTo>
                  <a:cubicBezTo>
                    <a:pt x="7" y="2"/>
                    <a:pt x="5" y="1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3">
              <a:extLst>
                <a:ext uri="{FF2B5EF4-FFF2-40B4-BE49-F238E27FC236}">
                  <a16:creationId xmlns:a16="http://schemas.microsoft.com/office/drawing/2014/main" id="{6A783C2D-929A-4AD0-9D8F-5ACDEB4D0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1933" y="6603230"/>
              <a:ext cx="191078" cy="235899"/>
            </a:xfrm>
            <a:custGeom>
              <a:avLst/>
              <a:gdLst>
                <a:gd name="T0" fmla="*/ 0 w 81"/>
                <a:gd name="T1" fmla="*/ 100 h 100"/>
                <a:gd name="T2" fmla="*/ 11 w 81"/>
                <a:gd name="T3" fmla="*/ 0 h 100"/>
                <a:gd name="T4" fmla="*/ 67 w 81"/>
                <a:gd name="T5" fmla="*/ 0 h 100"/>
                <a:gd name="T6" fmla="*/ 81 w 81"/>
                <a:gd name="T7" fmla="*/ 98 h 100"/>
                <a:gd name="T8" fmla="*/ 0 w 81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00">
                  <a:moveTo>
                    <a:pt x="0" y="100"/>
                  </a:moveTo>
                  <a:lnTo>
                    <a:pt x="11" y="0"/>
                  </a:lnTo>
                  <a:lnTo>
                    <a:pt x="67" y="0"/>
                  </a:lnTo>
                  <a:lnTo>
                    <a:pt x="81" y="98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4">
              <a:extLst>
                <a:ext uri="{FF2B5EF4-FFF2-40B4-BE49-F238E27FC236}">
                  <a16:creationId xmlns:a16="http://schemas.microsoft.com/office/drawing/2014/main" id="{E5BE1379-78F2-4412-A429-DC233F785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191" y="5584147"/>
              <a:ext cx="514259" cy="823287"/>
            </a:xfrm>
            <a:custGeom>
              <a:avLst/>
              <a:gdLst>
                <a:gd name="T0" fmla="*/ 102 w 105"/>
                <a:gd name="T1" fmla="*/ 28 h 168"/>
                <a:gd name="T2" fmla="*/ 84 w 105"/>
                <a:gd name="T3" fmla="*/ 7 h 168"/>
                <a:gd name="T4" fmla="*/ 65 w 105"/>
                <a:gd name="T5" fmla="*/ 61 h 168"/>
                <a:gd name="T6" fmla="*/ 54 w 105"/>
                <a:gd name="T7" fmla="*/ 36 h 168"/>
                <a:gd name="T8" fmla="*/ 43 w 105"/>
                <a:gd name="T9" fmla="*/ 78 h 168"/>
                <a:gd name="T10" fmla="*/ 42 w 105"/>
                <a:gd name="T11" fmla="*/ 100 h 168"/>
                <a:gd name="T12" fmla="*/ 19 w 105"/>
                <a:gd name="T13" fmla="*/ 54 h 168"/>
                <a:gd name="T14" fmla="*/ 0 w 105"/>
                <a:gd name="T15" fmla="*/ 75 h 168"/>
                <a:gd name="T16" fmla="*/ 20 w 105"/>
                <a:gd name="T17" fmla="*/ 120 h 168"/>
                <a:gd name="T18" fmla="*/ 41 w 105"/>
                <a:gd name="T19" fmla="*/ 125 h 168"/>
                <a:gd name="T20" fmla="*/ 44 w 105"/>
                <a:gd name="T21" fmla="*/ 164 h 168"/>
                <a:gd name="T22" fmla="*/ 44 w 105"/>
                <a:gd name="T23" fmla="*/ 164 h 168"/>
                <a:gd name="T24" fmla="*/ 44 w 105"/>
                <a:gd name="T25" fmla="*/ 164 h 168"/>
                <a:gd name="T26" fmla="*/ 54 w 105"/>
                <a:gd name="T27" fmla="*/ 164 h 168"/>
                <a:gd name="T28" fmla="*/ 54 w 105"/>
                <a:gd name="T29" fmla="*/ 164 h 168"/>
                <a:gd name="T30" fmla="*/ 60 w 105"/>
                <a:gd name="T31" fmla="*/ 164 h 168"/>
                <a:gd name="T32" fmla="*/ 66 w 105"/>
                <a:gd name="T33" fmla="*/ 85 h 168"/>
                <a:gd name="T34" fmla="*/ 88 w 105"/>
                <a:gd name="T35" fmla="*/ 79 h 168"/>
                <a:gd name="T36" fmla="*/ 102 w 105"/>
                <a:gd name="T37" fmla="*/ 2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168">
                  <a:moveTo>
                    <a:pt x="102" y="28"/>
                  </a:moveTo>
                  <a:cubicBezTo>
                    <a:pt x="101" y="20"/>
                    <a:pt x="96" y="0"/>
                    <a:pt x="84" y="7"/>
                  </a:cubicBezTo>
                  <a:cubicBezTo>
                    <a:pt x="65" y="17"/>
                    <a:pt x="88" y="55"/>
                    <a:pt x="65" y="61"/>
                  </a:cubicBezTo>
                  <a:cubicBezTo>
                    <a:pt x="64" y="46"/>
                    <a:pt x="60" y="36"/>
                    <a:pt x="54" y="36"/>
                  </a:cubicBezTo>
                  <a:cubicBezTo>
                    <a:pt x="39" y="38"/>
                    <a:pt x="43" y="71"/>
                    <a:pt x="43" y="78"/>
                  </a:cubicBezTo>
                  <a:cubicBezTo>
                    <a:pt x="43" y="85"/>
                    <a:pt x="42" y="93"/>
                    <a:pt x="42" y="100"/>
                  </a:cubicBezTo>
                  <a:cubicBezTo>
                    <a:pt x="25" y="103"/>
                    <a:pt x="29" y="60"/>
                    <a:pt x="19" y="54"/>
                  </a:cubicBezTo>
                  <a:cubicBezTo>
                    <a:pt x="3" y="45"/>
                    <a:pt x="0" y="66"/>
                    <a:pt x="0" y="75"/>
                  </a:cubicBezTo>
                  <a:cubicBezTo>
                    <a:pt x="1" y="92"/>
                    <a:pt x="5" y="111"/>
                    <a:pt x="20" y="120"/>
                  </a:cubicBezTo>
                  <a:cubicBezTo>
                    <a:pt x="26" y="123"/>
                    <a:pt x="34" y="126"/>
                    <a:pt x="41" y="125"/>
                  </a:cubicBezTo>
                  <a:cubicBezTo>
                    <a:pt x="41" y="138"/>
                    <a:pt x="42" y="151"/>
                    <a:pt x="44" y="164"/>
                  </a:cubicBezTo>
                  <a:cubicBezTo>
                    <a:pt x="44" y="164"/>
                    <a:pt x="44" y="164"/>
                    <a:pt x="44" y="164"/>
                  </a:cubicBezTo>
                  <a:cubicBezTo>
                    <a:pt x="44" y="164"/>
                    <a:pt x="44" y="164"/>
                    <a:pt x="44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4" y="168"/>
                    <a:pt x="60" y="168"/>
                    <a:pt x="60" y="164"/>
                  </a:cubicBezTo>
                  <a:cubicBezTo>
                    <a:pt x="60" y="156"/>
                    <a:pt x="65" y="118"/>
                    <a:pt x="66" y="85"/>
                  </a:cubicBezTo>
                  <a:cubicBezTo>
                    <a:pt x="73" y="86"/>
                    <a:pt x="82" y="83"/>
                    <a:pt x="88" y="79"/>
                  </a:cubicBezTo>
                  <a:cubicBezTo>
                    <a:pt x="104" y="67"/>
                    <a:pt x="105" y="46"/>
                    <a:pt x="102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95">
              <a:extLst>
                <a:ext uri="{FF2B5EF4-FFF2-40B4-BE49-F238E27FC236}">
                  <a16:creationId xmlns:a16="http://schemas.microsoft.com/office/drawing/2014/main" id="{7C242881-9B8E-4103-ADE8-3D2802F59D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5755" y="5598301"/>
              <a:ext cx="535490" cy="813851"/>
            </a:xfrm>
            <a:custGeom>
              <a:avLst/>
              <a:gdLst>
                <a:gd name="T0" fmla="*/ 56 w 109"/>
                <a:gd name="T1" fmla="*/ 165 h 166"/>
                <a:gd name="T2" fmla="*/ 47 w 109"/>
                <a:gd name="T3" fmla="*/ 162 h 166"/>
                <a:gd name="T4" fmla="*/ 44 w 109"/>
                <a:gd name="T5" fmla="*/ 161 h 166"/>
                <a:gd name="T6" fmla="*/ 22 w 109"/>
                <a:gd name="T7" fmla="*/ 118 h 166"/>
                <a:gd name="T8" fmla="*/ 8 w 109"/>
                <a:gd name="T9" fmla="*/ 48 h 166"/>
                <a:gd name="T10" fmla="*/ 30 w 109"/>
                <a:gd name="T11" fmla="*/ 72 h 166"/>
                <a:gd name="T12" fmla="*/ 43 w 109"/>
                <a:gd name="T13" fmla="*/ 92 h 166"/>
                <a:gd name="T14" fmla="*/ 43 w 109"/>
                <a:gd name="T15" fmla="*/ 70 h 166"/>
                <a:gd name="T16" fmla="*/ 61 w 109"/>
                <a:gd name="T17" fmla="*/ 33 h 166"/>
                <a:gd name="T18" fmla="*/ 76 w 109"/>
                <a:gd name="T19" fmla="*/ 31 h 166"/>
                <a:gd name="T20" fmla="*/ 95 w 109"/>
                <a:gd name="T21" fmla="*/ 2 h 166"/>
                <a:gd name="T22" fmla="*/ 106 w 109"/>
                <a:gd name="T23" fmla="*/ 24 h 166"/>
                <a:gd name="T24" fmla="*/ 69 w 109"/>
                <a:gd name="T25" fmla="*/ 84 h 166"/>
                <a:gd name="T26" fmla="*/ 64 w 109"/>
                <a:gd name="T27" fmla="*/ 161 h 166"/>
                <a:gd name="T28" fmla="*/ 59 w 109"/>
                <a:gd name="T29" fmla="*/ 166 h 166"/>
                <a:gd name="T30" fmla="*/ 57 w 109"/>
                <a:gd name="T31" fmla="*/ 159 h 166"/>
                <a:gd name="T32" fmla="*/ 58 w 109"/>
                <a:gd name="T33" fmla="*/ 162 h 166"/>
                <a:gd name="T34" fmla="*/ 60 w 109"/>
                <a:gd name="T35" fmla="*/ 161 h 166"/>
                <a:gd name="T36" fmla="*/ 66 w 109"/>
                <a:gd name="T37" fmla="*/ 82 h 166"/>
                <a:gd name="T38" fmla="*/ 68 w 109"/>
                <a:gd name="T39" fmla="*/ 80 h 166"/>
                <a:gd name="T40" fmla="*/ 103 w 109"/>
                <a:gd name="T41" fmla="*/ 25 h 166"/>
                <a:gd name="T42" fmla="*/ 93 w 109"/>
                <a:gd name="T43" fmla="*/ 5 h 166"/>
                <a:gd name="T44" fmla="*/ 80 w 109"/>
                <a:gd name="T45" fmla="*/ 31 h 166"/>
                <a:gd name="T46" fmla="*/ 65 w 109"/>
                <a:gd name="T47" fmla="*/ 61 h 166"/>
                <a:gd name="T48" fmla="*/ 59 w 109"/>
                <a:gd name="T49" fmla="*/ 36 h 166"/>
                <a:gd name="T50" fmla="*/ 47 w 109"/>
                <a:gd name="T51" fmla="*/ 70 h 166"/>
                <a:gd name="T52" fmla="*/ 46 w 109"/>
                <a:gd name="T53" fmla="*/ 93 h 166"/>
                <a:gd name="T54" fmla="*/ 44 w 109"/>
                <a:gd name="T55" fmla="*/ 99 h 166"/>
                <a:gd name="T56" fmla="*/ 20 w 109"/>
                <a:gd name="T57" fmla="*/ 53 h 166"/>
                <a:gd name="T58" fmla="*/ 4 w 109"/>
                <a:gd name="T59" fmla="*/ 72 h 166"/>
                <a:gd name="T60" fmla="*/ 43 w 109"/>
                <a:gd name="T61" fmla="*/ 120 h 166"/>
                <a:gd name="T62" fmla="*/ 45 w 109"/>
                <a:gd name="T63" fmla="*/ 12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" h="166">
                  <a:moveTo>
                    <a:pt x="59" y="166"/>
                  </a:moveTo>
                  <a:cubicBezTo>
                    <a:pt x="58" y="166"/>
                    <a:pt x="57" y="166"/>
                    <a:pt x="56" y="165"/>
                  </a:cubicBezTo>
                  <a:cubicBezTo>
                    <a:pt x="55" y="165"/>
                    <a:pt x="54" y="164"/>
                    <a:pt x="54" y="163"/>
                  </a:cubicBezTo>
                  <a:cubicBezTo>
                    <a:pt x="47" y="162"/>
                    <a:pt x="47" y="162"/>
                    <a:pt x="47" y="162"/>
                  </a:cubicBezTo>
                  <a:cubicBezTo>
                    <a:pt x="45" y="163"/>
                    <a:pt x="45" y="163"/>
                    <a:pt x="45" y="16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42" y="150"/>
                    <a:pt x="42" y="139"/>
                    <a:pt x="42" y="124"/>
                  </a:cubicBezTo>
                  <a:cubicBezTo>
                    <a:pt x="34" y="124"/>
                    <a:pt x="26" y="121"/>
                    <a:pt x="22" y="118"/>
                  </a:cubicBezTo>
                  <a:cubicBezTo>
                    <a:pt x="5" y="109"/>
                    <a:pt x="1" y="88"/>
                    <a:pt x="0" y="72"/>
                  </a:cubicBezTo>
                  <a:cubicBezTo>
                    <a:pt x="0" y="66"/>
                    <a:pt x="1" y="53"/>
                    <a:pt x="8" y="48"/>
                  </a:cubicBezTo>
                  <a:cubicBezTo>
                    <a:pt x="12" y="46"/>
                    <a:pt x="16" y="47"/>
                    <a:pt x="22" y="50"/>
                  </a:cubicBezTo>
                  <a:cubicBezTo>
                    <a:pt x="26" y="53"/>
                    <a:pt x="28" y="61"/>
                    <a:pt x="30" y="72"/>
                  </a:cubicBezTo>
                  <a:cubicBezTo>
                    <a:pt x="33" y="86"/>
                    <a:pt x="36" y="96"/>
                    <a:pt x="42" y="96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3" y="87"/>
                    <a:pt x="43" y="81"/>
                    <a:pt x="43" y="75"/>
                  </a:cubicBezTo>
                  <a:cubicBezTo>
                    <a:pt x="43" y="74"/>
                    <a:pt x="43" y="72"/>
                    <a:pt x="43" y="70"/>
                  </a:cubicBezTo>
                  <a:cubicBezTo>
                    <a:pt x="43" y="57"/>
                    <a:pt x="42" y="33"/>
                    <a:pt x="55" y="32"/>
                  </a:cubicBezTo>
                  <a:cubicBezTo>
                    <a:pt x="58" y="31"/>
                    <a:pt x="59" y="32"/>
                    <a:pt x="61" y="33"/>
                  </a:cubicBezTo>
                  <a:cubicBezTo>
                    <a:pt x="65" y="37"/>
                    <a:pt x="67" y="44"/>
                    <a:pt x="69" y="56"/>
                  </a:cubicBezTo>
                  <a:cubicBezTo>
                    <a:pt x="77" y="52"/>
                    <a:pt x="77" y="42"/>
                    <a:pt x="76" y="31"/>
                  </a:cubicBezTo>
                  <a:cubicBezTo>
                    <a:pt x="76" y="19"/>
                    <a:pt x="75" y="7"/>
                    <a:pt x="85" y="2"/>
                  </a:cubicBezTo>
                  <a:cubicBezTo>
                    <a:pt x="89" y="0"/>
                    <a:pt x="92" y="0"/>
                    <a:pt x="95" y="2"/>
                  </a:cubicBezTo>
                  <a:cubicBezTo>
                    <a:pt x="103" y="6"/>
                    <a:pt x="106" y="22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8" y="38"/>
                    <a:pt x="109" y="63"/>
                    <a:pt x="91" y="77"/>
                  </a:cubicBezTo>
                  <a:cubicBezTo>
                    <a:pt x="85" y="81"/>
                    <a:pt x="77" y="84"/>
                    <a:pt x="69" y="84"/>
                  </a:cubicBezTo>
                  <a:cubicBezTo>
                    <a:pt x="69" y="105"/>
                    <a:pt x="67" y="129"/>
                    <a:pt x="65" y="145"/>
                  </a:cubicBezTo>
                  <a:cubicBezTo>
                    <a:pt x="64" y="153"/>
                    <a:pt x="64" y="159"/>
                    <a:pt x="64" y="161"/>
                  </a:cubicBezTo>
                  <a:cubicBezTo>
                    <a:pt x="64" y="163"/>
                    <a:pt x="63" y="165"/>
                    <a:pt x="61" y="165"/>
                  </a:cubicBezTo>
                  <a:cubicBezTo>
                    <a:pt x="61" y="166"/>
                    <a:pt x="60" y="166"/>
                    <a:pt x="59" y="166"/>
                  </a:cubicBezTo>
                  <a:close/>
                  <a:moveTo>
                    <a:pt x="48" y="159"/>
                  </a:moveTo>
                  <a:cubicBezTo>
                    <a:pt x="57" y="159"/>
                    <a:pt x="57" y="159"/>
                    <a:pt x="57" y="159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2"/>
                    <a:pt x="58" y="162"/>
                    <a:pt x="58" y="162"/>
                  </a:cubicBezTo>
                  <a:cubicBezTo>
                    <a:pt x="58" y="163"/>
                    <a:pt x="59" y="163"/>
                    <a:pt x="60" y="162"/>
                  </a:cubicBezTo>
                  <a:cubicBezTo>
                    <a:pt x="60" y="162"/>
                    <a:pt x="60" y="162"/>
                    <a:pt x="60" y="161"/>
                  </a:cubicBezTo>
                  <a:cubicBezTo>
                    <a:pt x="60" y="159"/>
                    <a:pt x="61" y="153"/>
                    <a:pt x="62" y="144"/>
                  </a:cubicBezTo>
                  <a:cubicBezTo>
                    <a:pt x="63" y="128"/>
                    <a:pt x="65" y="104"/>
                    <a:pt x="66" y="82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75" y="81"/>
                    <a:pt x="84" y="78"/>
                    <a:pt x="89" y="74"/>
                  </a:cubicBezTo>
                  <a:cubicBezTo>
                    <a:pt x="106" y="62"/>
                    <a:pt x="105" y="38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19"/>
                    <a:pt x="99" y="8"/>
                    <a:pt x="93" y="5"/>
                  </a:cubicBezTo>
                  <a:cubicBezTo>
                    <a:pt x="91" y="4"/>
                    <a:pt x="89" y="4"/>
                    <a:pt x="87" y="5"/>
                  </a:cubicBezTo>
                  <a:cubicBezTo>
                    <a:pt x="79" y="9"/>
                    <a:pt x="79" y="20"/>
                    <a:pt x="80" y="31"/>
                  </a:cubicBezTo>
                  <a:cubicBezTo>
                    <a:pt x="80" y="43"/>
                    <a:pt x="81" y="56"/>
                    <a:pt x="67" y="60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4" y="43"/>
                    <a:pt x="61" y="38"/>
                    <a:pt x="59" y="36"/>
                  </a:cubicBezTo>
                  <a:cubicBezTo>
                    <a:pt x="58" y="35"/>
                    <a:pt x="57" y="35"/>
                    <a:pt x="56" y="35"/>
                  </a:cubicBezTo>
                  <a:cubicBezTo>
                    <a:pt x="46" y="36"/>
                    <a:pt x="46" y="59"/>
                    <a:pt x="47" y="70"/>
                  </a:cubicBezTo>
                  <a:cubicBezTo>
                    <a:pt x="47" y="72"/>
                    <a:pt x="47" y="74"/>
                    <a:pt x="47" y="75"/>
                  </a:cubicBezTo>
                  <a:cubicBezTo>
                    <a:pt x="47" y="81"/>
                    <a:pt x="46" y="87"/>
                    <a:pt x="46" y="93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4" y="99"/>
                    <a:pt x="44" y="99"/>
                    <a:pt x="44" y="99"/>
                  </a:cubicBezTo>
                  <a:cubicBezTo>
                    <a:pt x="33" y="101"/>
                    <a:pt x="30" y="86"/>
                    <a:pt x="27" y="72"/>
                  </a:cubicBezTo>
                  <a:cubicBezTo>
                    <a:pt x="25" y="64"/>
                    <a:pt x="23" y="55"/>
                    <a:pt x="20" y="53"/>
                  </a:cubicBezTo>
                  <a:cubicBezTo>
                    <a:pt x="16" y="50"/>
                    <a:pt x="13" y="50"/>
                    <a:pt x="10" y="51"/>
                  </a:cubicBezTo>
                  <a:cubicBezTo>
                    <a:pt x="5" y="55"/>
                    <a:pt x="4" y="66"/>
                    <a:pt x="4" y="72"/>
                  </a:cubicBezTo>
                  <a:cubicBezTo>
                    <a:pt x="4" y="87"/>
                    <a:pt x="8" y="107"/>
                    <a:pt x="23" y="115"/>
                  </a:cubicBezTo>
                  <a:cubicBezTo>
                    <a:pt x="29" y="118"/>
                    <a:pt x="37" y="121"/>
                    <a:pt x="43" y="120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37"/>
                    <a:pt x="46" y="149"/>
                    <a:pt x="48" y="159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6">
              <a:extLst>
                <a:ext uri="{FF2B5EF4-FFF2-40B4-BE49-F238E27FC236}">
                  <a16:creationId xmlns:a16="http://schemas.microsoft.com/office/drawing/2014/main" id="{3C6D9A8B-901D-456D-9F40-C7F5E9C4C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6883" y="6397998"/>
              <a:ext cx="554362" cy="419900"/>
            </a:xfrm>
            <a:custGeom>
              <a:avLst/>
              <a:gdLst>
                <a:gd name="T0" fmla="*/ 90 w 113"/>
                <a:gd name="T1" fmla="*/ 86 h 86"/>
                <a:gd name="T2" fmla="*/ 23 w 113"/>
                <a:gd name="T3" fmla="*/ 86 h 86"/>
                <a:gd name="T4" fmla="*/ 15 w 113"/>
                <a:gd name="T5" fmla="*/ 80 h 86"/>
                <a:gd name="T6" fmla="*/ 0 w 113"/>
                <a:gd name="T7" fmla="*/ 1 h 86"/>
                <a:gd name="T8" fmla="*/ 7 w 113"/>
                <a:gd name="T9" fmla="*/ 0 h 86"/>
                <a:gd name="T10" fmla="*/ 22 w 113"/>
                <a:gd name="T11" fmla="*/ 79 h 86"/>
                <a:gd name="T12" fmla="*/ 23 w 113"/>
                <a:gd name="T13" fmla="*/ 79 h 86"/>
                <a:gd name="T14" fmla="*/ 90 w 113"/>
                <a:gd name="T15" fmla="*/ 79 h 86"/>
                <a:gd name="T16" fmla="*/ 91 w 113"/>
                <a:gd name="T17" fmla="*/ 79 h 86"/>
                <a:gd name="T18" fmla="*/ 106 w 113"/>
                <a:gd name="T19" fmla="*/ 0 h 86"/>
                <a:gd name="T20" fmla="*/ 113 w 113"/>
                <a:gd name="T21" fmla="*/ 1 h 86"/>
                <a:gd name="T22" fmla="*/ 97 w 113"/>
                <a:gd name="T23" fmla="*/ 80 h 86"/>
                <a:gd name="T24" fmla="*/ 90 w 113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86">
                  <a:moveTo>
                    <a:pt x="90" y="86"/>
                  </a:moveTo>
                  <a:cubicBezTo>
                    <a:pt x="23" y="86"/>
                    <a:pt x="23" y="86"/>
                    <a:pt x="23" y="86"/>
                  </a:cubicBezTo>
                  <a:cubicBezTo>
                    <a:pt x="19" y="86"/>
                    <a:pt x="16" y="83"/>
                    <a:pt x="15" y="8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79"/>
                    <a:pt x="22" y="79"/>
                    <a:pt x="23" y="79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0" y="79"/>
                    <a:pt x="91" y="79"/>
                    <a:pt x="91" y="79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3"/>
                    <a:pt x="94" y="86"/>
                    <a:pt x="90" y="86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97">
              <a:extLst>
                <a:ext uri="{FF2B5EF4-FFF2-40B4-BE49-F238E27FC236}">
                  <a16:creationId xmlns:a16="http://schemas.microsoft.com/office/drawing/2014/main" id="{A0BCCAC1-4EC1-4746-9F24-D120104F2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370" y="6280049"/>
              <a:ext cx="585029" cy="127385"/>
            </a:xfrm>
            <a:custGeom>
              <a:avLst/>
              <a:gdLst>
                <a:gd name="T0" fmla="*/ 4 w 119"/>
                <a:gd name="T1" fmla="*/ 0 h 26"/>
                <a:gd name="T2" fmla="*/ 116 w 119"/>
                <a:gd name="T3" fmla="*/ 0 h 26"/>
                <a:gd name="T4" fmla="*/ 119 w 119"/>
                <a:gd name="T5" fmla="*/ 5 h 26"/>
                <a:gd name="T6" fmla="*/ 119 w 119"/>
                <a:gd name="T7" fmla="*/ 22 h 26"/>
                <a:gd name="T8" fmla="*/ 116 w 119"/>
                <a:gd name="T9" fmla="*/ 26 h 26"/>
                <a:gd name="T10" fmla="*/ 4 w 119"/>
                <a:gd name="T11" fmla="*/ 26 h 26"/>
                <a:gd name="T12" fmla="*/ 0 w 119"/>
                <a:gd name="T13" fmla="*/ 22 h 26"/>
                <a:gd name="T14" fmla="*/ 0 w 119"/>
                <a:gd name="T15" fmla="*/ 5 h 26"/>
                <a:gd name="T16" fmla="*/ 4 w 11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26">
                  <a:moveTo>
                    <a:pt x="4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19" y="2"/>
                    <a:pt x="119" y="5"/>
                  </a:cubicBezTo>
                  <a:cubicBezTo>
                    <a:pt x="119" y="22"/>
                    <a:pt x="119" y="22"/>
                    <a:pt x="119" y="22"/>
                  </a:cubicBezTo>
                  <a:cubicBezTo>
                    <a:pt x="119" y="24"/>
                    <a:pt x="118" y="26"/>
                    <a:pt x="116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2" y="26"/>
                    <a:pt x="0" y="24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98">
              <a:extLst>
                <a:ext uri="{FF2B5EF4-FFF2-40B4-BE49-F238E27FC236}">
                  <a16:creationId xmlns:a16="http://schemas.microsoft.com/office/drawing/2014/main" id="{6A5E0CEE-5385-4EA9-963D-2601EF43C4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55652" y="6270613"/>
              <a:ext cx="599183" cy="146257"/>
            </a:xfrm>
            <a:custGeom>
              <a:avLst/>
              <a:gdLst>
                <a:gd name="T0" fmla="*/ 117 w 122"/>
                <a:gd name="T1" fmla="*/ 30 h 30"/>
                <a:gd name="T2" fmla="*/ 5 w 122"/>
                <a:gd name="T3" fmla="*/ 30 h 30"/>
                <a:gd name="T4" fmla="*/ 0 w 122"/>
                <a:gd name="T5" fmla="*/ 24 h 30"/>
                <a:gd name="T6" fmla="*/ 0 w 122"/>
                <a:gd name="T7" fmla="*/ 7 h 30"/>
                <a:gd name="T8" fmla="*/ 5 w 122"/>
                <a:gd name="T9" fmla="*/ 0 h 30"/>
                <a:gd name="T10" fmla="*/ 117 w 122"/>
                <a:gd name="T11" fmla="*/ 0 h 30"/>
                <a:gd name="T12" fmla="*/ 122 w 122"/>
                <a:gd name="T13" fmla="*/ 7 h 30"/>
                <a:gd name="T14" fmla="*/ 122 w 122"/>
                <a:gd name="T15" fmla="*/ 24 h 30"/>
                <a:gd name="T16" fmla="*/ 117 w 122"/>
                <a:gd name="T17" fmla="*/ 30 h 30"/>
                <a:gd name="T18" fmla="*/ 5 w 122"/>
                <a:gd name="T19" fmla="*/ 4 h 30"/>
                <a:gd name="T20" fmla="*/ 3 w 122"/>
                <a:gd name="T21" fmla="*/ 7 h 30"/>
                <a:gd name="T22" fmla="*/ 3 w 122"/>
                <a:gd name="T23" fmla="*/ 24 h 30"/>
                <a:gd name="T24" fmla="*/ 5 w 122"/>
                <a:gd name="T25" fmla="*/ 27 h 30"/>
                <a:gd name="T26" fmla="*/ 117 w 122"/>
                <a:gd name="T27" fmla="*/ 27 h 30"/>
                <a:gd name="T28" fmla="*/ 119 w 122"/>
                <a:gd name="T29" fmla="*/ 24 h 30"/>
                <a:gd name="T30" fmla="*/ 119 w 122"/>
                <a:gd name="T31" fmla="*/ 7 h 30"/>
                <a:gd name="T32" fmla="*/ 117 w 122"/>
                <a:gd name="T33" fmla="*/ 4 h 30"/>
                <a:gd name="T34" fmla="*/ 5 w 122"/>
                <a:gd name="T35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30">
                  <a:moveTo>
                    <a:pt x="117" y="30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2" y="30"/>
                    <a:pt x="0" y="27"/>
                    <a:pt x="0" y="2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0" y="0"/>
                    <a:pt x="122" y="3"/>
                    <a:pt x="122" y="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7"/>
                    <a:pt x="120" y="30"/>
                    <a:pt x="117" y="30"/>
                  </a:cubicBezTo>
                  <a:close/>
                  <a:moveTo>
                    <a:pt x="5" y="4"/>
                  </a:moveTo>
                  <a:cubicBezTo>
                    <a:pt x="4" y="4"/>
                    <a:pt x="3" y="5"/>
                    <a:pt x="3" y="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4" y="27"/>
                    <a:pt x="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7"/>
                    <a:pt x="119" y="25"/>
                    <a:pt x="119" y="24"/>
                  </a:cubicBezTo>
                  <a:cubicBezTo>
                    <a:pt x="119" y="7"/>
                    <a:pt x="119" y="7"/>
                    <a:pt x="119" y="7"/>
                  </a:cubicBezTo>
                  <a:cubicBezTo>
                    <a:pt x="119" y="5"/>
                    <a:pt x="118" y="4"/>
                    <a:pt x="117" y="4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9">
              <a:extLst>
                <a:ext uri="{FF2B5EF4-FFF2-40B4-BE49-F238E27FC236}">
                  <a16:creationId xmlns:a16="http://schemas.microsoft.com/office/drawing/2014/main" id="{597E62BA-C035-4743-8D0F-FA8A6198A6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55652" y="6270613"/>
              <a:ext cx="599183" cy="146257"/>
            </a:xfrm>
            <a:custGeom>
              <a:avLst/>
              <a:gdLst>
                <a:gd name="T0" fmla="*/ 117 w 122"/>
                <a:gd name="T1" fmla="*/ 30 h 30"/>
                <a:gd name="T2" fmla="*/ 5 w 122"/>
                <a:gd name="T3" fmla="*/ 30 h 30"/>
                <a:gd name="T4" fmla="*/ 0 w 122"/>
                <a:gd name="T5" fmla="*/ 24 h 30"/>
                <a:gd name="T6" fmla="*/ 0 w 122"/>
                <a:gd name="T7" fmla="*/ 7 h 30"/>
                <a:gd name="T8" fmla="*/ 5 w 122"/>
                <a:gd name="T9" fmla="*/ 0 h 30"/>
                <a:gd name="T10" fmla="*/ 117 w 122"/>
                <a:gd name="T11" fmla="*/ 0 h 30"/>
                <a:gd name="T12" fmla="*/ 122 w 122"/>
                <a:gd name="T13" fmla="*/ 7 h 30"/>
                <a:gd name="T14" fmla="*/ 122 w 122"/>
                <a:gd name="T15" fmla="*/ 24 h 30"/>
                <a:gd name="T16" fmla="*/ 117 w 122"/>
                <a:gd name="T17" fmla="*/ 30 h 30"/>
                <a:gd name="T18" fmla="*/ 5 w 122"/>
                <a:gd name="T19" fmla="*/ 3 h 30"/>
                <a:gd name="T20" fmla="*/ 3 w 122"/>
                <a:gd name="T21" fmla="*/ 7 h 30"/>
                <a:gd name="T22" fmla="*/ 3 w 122"/>
                <a:gd name="T23" fmla="*/ 24 h 30"/>
                <a:gd name="T24" fmla="*/ 5 w 122"/>
                <a:gd name="T25" fmla="*/ 27 h 30"/>
                <a:gd name="T26" fmla="*/ 117 w 122"/>
                <a:gd name="T27" fmla="*/ 27 h 30"/>
                <a:gd name="T28" fmla="*/ 119 w 122"/>
                <a:gd name="T29" fmla="*/ 24 h 30"/>
                <a:gd name="T30" fmla="*/ 119 w 122"/>
                <a:gd name="T31" fmla="*/ 7 h 30"/>
                <a:gd name="T32" fmla="*/ 117 w 122"/>
                <a:gd name="T33" fmla="*/ 3 h 30"/>
                <a:gd name="T34" fmla="*/ 5 w 122"/>
                <a:gd name="T3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30">
                  <a:moveTo>
                    <a:pt x="117" y="30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2" y="30"/>
                    <a:pt x="0" y="27"/>
                    <a:pt x="0" y="2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0" y="0"/>
                    <a:pt x="122" y="3"/>
                    <a:pt x="122" y="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7"/>
                    <a:pt x="120" y="30"/>
                    <a:pt x="117" y="30"/>
                  </a:cubicBezTo>
                  <a:close/>
                  <a:moveTo>
                    <a:pt x="5" y="3"/>
                  </a:moveTo>
                  <a:cubicBezTo>
                    <a:pt x="4" y="3"/>
                    <a:pt x="3" y="5"/>
                    <a:pt x="3" y="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6"/>
                    <a:pt x="4" y="27"/>
                    <a:pt x="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7"/>
                    <a:pt x="119" y="26"/>
                    <a:pt x="119" y="24"/>
                  </a:cubicBezTo>
                  <a:cubicBezTo>
                    <a:pt x="119" y="7"/>
                    <a:pt x="119" y="7"/>
                    <a:pt x="119" y="7"/>
                  </a:cubicBezTo>
                  <a:cubicBezTo>
                    <a:pt x="119" y="5"/>
                    <a:pt x="118" y="3"/>
                    <a:pt x="117" y="3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0">
              <a:extLst>
                <a:ext uri="{FF2B5EF4-FFF2-40B4-BE49-F238E27FC236}">
                  <a16:creationId xmlns:a16="http://schemas.microsoft.com/office/drawing/2014/main" id="{E44A3B6C-EE14-427F-9B70-82B339C2F6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6216" y="6265895"/>
              <a:ext cx="618055" cy="160411"/>
            </a:xfrm>
            <a:custGeom>
              <a:avLst/>
              <a:gdLst>
                <a:gd name="T0" fmla="*/ 119 w 126"/>
                <a:gd name="T1" fmla="*/ 33 h 33"/>
                <a:gd name="T2" fmla="*/ 7 w 126"/>
                <a:gd name="T3" fmla="*/ 33 h 33"/>
                <a:gd name="T4" fmla="*/ 0 w 126"/>
                <a:gd name="T5" fmla="*/ 25 h 33"/>
                <a:gd name="T6" fmla="*/ 0 w 126"/>
                <a:gd name="T7" fmla="*/ 8 h 33"/>
                <a:gd name="T8" fmla="*/ 7 w 126"/>
                <a:gd name="T9" fmla="*/ 0 h 33"/>
                <a:gd name="T10" fmla="*/ 119 w 126"/>
                <a:gd name="T11" fmla="*/ 0 h 33"/>
                <a:gd name="T12" fmla="*/ 126 w 126"/>
                <a:gd name="T13" fmla="*/ 8 h 33"/>
                <a:gd name="T14" fmla="*/ 126 w 126"/>
                <a:gd name="T15" fmla="*/ 25 h 33"/>
                <a:gd name="T16" fmla="*/ 119 w 126"/>
                <a:gd name="T17" fmla="*/ 33 h 33"/>
                <a:gd name="T18" fmla="*/ 7 w 126"/>
                <a:gd name="T19" fmla="*/ 6 h 33"/>
                <a:gd name="T20" fmla="*/ 7 w 126"/>
                <a:gd name="T21" fmla="*/ 8 h 33"/>
                <a:gd name="T22" fmla="*/ 7 w 126"/>
                <a:gd name="T23" fmla="*/ 25 h 33"/>
                <a:gd name="T24" fmla="*/ 7 w 126"/>
                <a:gd name="T25" fmla="*/ 26 h 33"/>
                <a:gd name="T26" fmla="*/ 119 w 126"/>
                <a:gd name="T27" fmla="*/ 26 h 33"/>
                <a:gd name="T28" fmla="*/ 119 w 126"/>
                <a:gd name="T29" fmla="*/ 25 h 33"/>
                <a:gd name="T30" fmla="*/ 119 w 126"/>
                <a:gd name="T31" fmla="*/ 8 h 33"/>
                <a:gd name="T32" fmla="*/ 119 w 126"/>
                <a:gd name="T33" fmla="*/ 6 h 33"/>
                <a:gd name="T34" fmla="*/ 7 w 126"/>
                <a:gd name="T3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6" h="33">
                  <a:moveTo>
                    <a:pt x="119" y="33"/>
                  </a:moveTo>
                  <a:cubicBezTo>
                    <a:pt x="7" y="33"/>
                    <a:pt x="7" y="33"/>
                    <a:pt x="7" y="33"/>
                  </a:cubicBezTo>
                  <a:cubicBezTo>
                    <a:pt x="3" y="33"/>
                    <a:pt x="0" y="29"/>
                    <a:pt x="0" y="2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126" y="29"/>
                    <a:pt x="123" y="33"/>
                    <a:pt x="119" y="33"/>
                  </a:cubicBezTo>
                  <a:close/>
                  <a:moveTo>
                    <a:pt x="7" y="6"/>
                  </a:moveTo>
                  <a:cubicBezTo>
                    <a:pt x="7" y="6"/>
                    <a:pt x="7" y="7"/>
                    <a:pt x="7" y="8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19" y="26"/>
                    <a:pt x="119" y="26"/>
                    <a:pt x="119" y="25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9" y="7"/>
                    <a:pt x="119" y="6"/>
                    <a:pt x="119" y="6"/>
                  </a:cubicBezTo>
                  <a:lnTo>
                    <a:pt x="7" y="6"/>
                  </a:ln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1">
              <a:extLst>
                <a:ext uri="{FF2B5EF4-FFF2-40B4-BE49-F238E27FC236}">
                  <a16:creationId xmlns:a16="http://schemas.microsoft.com/office/drawing/2014/main" id="{5369EDB2-6BA7-41BF-B26F-3FDF07F8F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1140" y="5937995"/>
              <a:ext cx="47180" cy="18872"/>
            </a:xfrm>
            <a:custGeom>
              <a:avLst/>
              <a:gdLst>
                <a:gd name="T0" fmla="*/ 2 w 10"/>
                <a:gd name="T1" fmla="*/ 3 h 4"/>
                <a:gd name="T2" fmla="*/ 8 w 10"/>
                <a:gd name="T3" fmla="*/ 4 h 4"/>
                <a:gd name="T4" fmla="*/ 8 w 10"/>
                <a:gd name="T5" fmla="*/ 1 h 4"/>
                <a:gd name="T6" fmla="*/ 2 w 10"/>
                <a:gd name="T7" fmla="*/ 0 h 4"/>
                <a:gd name="T8" fmla="*/ 2 w 10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2" y="3"/>
                  </a:moveTo>
                  <a:cubicBezTo>
                    <a:pt x="4" y="3"/>
                    <a:pt x="6" y="3"/>
                    <a:pt x="8" y="4"/>
                  </a:cubicBezTo>
                  <a:cubicBezTo>
                    <a:pt x="10" y="4"/>
                    <a:pt x="10" y="1"/>
                    <a:pt x="8" y="1"/>
                  </a:cubicBezTo>
                  <a:cubicBezTo>
                    <a:pt x="6" y="0"/>
                    <a:pt x="4" y="0"/>
                    <a:pt x="2" y="0"/>
                  </a:cubicBezTo>
                  <a:cubicBezTo>
                    <a:pt x="0" y="0"/>
                    <a:pt x="0" y="3"/>
                    <a:pt x="2" y="3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2">
              <a:extLst>
                <a:ext uri="{FF2B5EF4-FFF2-40B4-BE49-F238E27FC236}">
                  <a16:creationId xmlns:a16="http://schemas.microsoft.com/office/drawing/2014/main" id="{7D912C94-48D3-418D-BEFB-004478A48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320" y="5824764"/>
              <a:ext cx="16513" cy="28308"/>
            </a:xfrm>
            <a:custGeom>
              <a:avLst/>
              <a:gdLst>
                <a:gd name="T0" fmla="*/ 0 w 3"/>
                <a:gd name="T1" fmla="*/ 2 h 6"/>
                <a:gd name="T2" fmla="*/ 0 w 3"/>
                <a:gd name="T3" fmla="*/ 4 h 6"/>
                <a:gd name="T4" fmla="*/ 3 w 3"/>
                <a:gd name="T5" fmla="*/ 4 h 6"/>
                <a:gd name="T6" fmla="*/ 3 w 3"/>
                <a:gd name="T7" fmla="*/ 2 h 6"/>
                <a:gd name="T8" fmla="*/ 0 w 3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2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6"/>
                    <a:pt x="3" y="6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3">
              <a:extLst>
                <a:ext uri="{FF2B5EF4-FFF2-40B4-BE49-F238E27FC236}">
                  <a16:creationId xmlns:a16="http://schemas.microsoft.com/office/drawing/2014/main" id="{2E2E1728-C9D9-468C-A429-BE4BEA99B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422" y="5942713"/>
              <a:ext cx="44821" cy="33026"/>
            </a:xfrm>
            <a:custGeom>
              <a:avLst/>
              <a:gdLst>
                <a:gd name="T0" fmla="*/ 3 w 9"/>
                <a:gd name="T1" fmla="*/ 6 h 7"/>
                <a:gd name="T2" fmla="*/ 7 w 9"/>
                <a:gd name="T3" fmla="*/ 4 h 7"/>
                <a:gd name="T4" fmla="*/ 5 w 9"/>
                <a:gd name="T5" fmla="*/ 1 h 7"/>
                <a:gd name="T6" fmla="*/ 1 w 9"/>
                <a:gd name="T7" fmla="*/ 3 h 7"/>
                <a:gd name="T8" fmla="*/ 3 w 9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3" y="6"/>
                  </a:moveTo>
                  <a:cubicBezTo>
                    <a:pt x="4" y="5"/>
                    <a:pt x="6" y="5"/>
                    <a:pt x="7" y="4"/>
                  </a:cubicBezTo>
                  <a:cubicBezTo>
                    <a:pt x="9" y="3"/>
                    <a:pt x="7" y="0"/>
                    <a:pt x="5" y="1"/>
                  </a:cubicBezTo>
                  <a:cubicBezTo>
                    <a:pt x="4" y="2"/>
                    <a:pt x="3" y="3"/>
                    <a:pt x="1" y="3"/>
                  </a:cubicBezTo>
                  <a:cubicBezTo>
                    <a:pt x="0" y="4"/>
                    <a:pt x="1" y="7"/>
                    <a:pt x="3" y="6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4">
              <a:extLst>
                <a:ext uri="{FF2B5EF4-FFF2-40B4-BE49-F238E27FC236}">
                  <a16:creationId xmlns:a16="http://schemas.microsoft.com/office/drawing/2014/main" id="{F3BFC4A0-4B2C-4DFA-B7DC-FFD041969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0576" y="6112561"/>
              <a:ext cx="42462" cy="40103"/>
            </a:xfrm>
            <a:custGeom>
              <a:avLst/>
              <a:gdLst>
                <a:gd name="T0" fmla="*/ 3 w 9"/>
                <a:gd name="T1" fmla="*/ 7 h 8"/>
                <a:gd name="T2" fmla="*/ 8 w 9"/>
                <a:gd name="T3" fmla="*/ 3 h 8"/>
                <a:gd name="T4" fmla="*/ 6 w 9"/>
                <a:gd name="T5" fmla="*/ 1 h 8"/>
                <a:gd name="T6" fmla="*/ 1 w 9"/>
                <a:gd name="T7" fmla="*/ 4 h 8"/>
                <a:gd name="T8" fmla="*/ 3 w 9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3" y="7"/>
                  </a:moveTo>
                  <a:cubicBezTo>
                    <a:pt x="5" y="6"/>
                    <a:pt x="6" y="5"/>
                    <a:pt x="8" y="3"/>
                  </a:cubicBezTo>
                  <a:cubicBezTo>
                    <a:pt x="9" y="2"/>
                    <a:pt x="8" y="0"/>
                    <a:pt x="6" y="1"/>
                  </a:cubicBezTo>
                  <a:cubicBezTo>
                    <a:pt x="5" y="2"/>
                    <a:pt x="3" y="3"/>
                    <a:pt x="1" y="4"/>
                  </a:cubicBezTo>
                  <a:cubicBezTo>
                    <a:pt x="0" y="5"/>
                    <a:pt x="1" y="8"/>
                    <a:pt x="3" y="7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5">
              <a:extLst>
                <a:ext uri="{FF2B5EF4-FFF2-40B4-BE49-F238E27FC236}">
                  <a16:creationId xmlns:a16="http://schemas.microsoft.com/office/drawing/2014/main" id="{4EB46F44-251B-4028-BCC4-820251101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6319" y="5994611"/>
              <a:ext cx="37744" cy="30667"/>
            </a:xfrm>
            <a:custGeom>
              <a:avLst/>
              <a:gdLst>
                <a:gd name="T0" fmla="*/ 2 w 8"/>
                <a:gd name="T1" fmla="*/ 4 h 6"/>
                <a:gd name="T2" fmla="*/ 6 w 8"/>
                <a:gd name="T3" fmla="*/ 5 h 6"/>
                <a:gd name="T4" fmla="*/ 7 w 8"/>
                <a:gd name="T5" fmla="*/ 2 h 6"/>
                <a:gd name="T6" fmla="*/ 3 w 8"/>
                <a:gd name="T7" fmla="*/ 1 h 6"/>
                <a:gd name="T8" fmla="*/ 2 w 8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2" y="4"/>
                  </a:moveTo>
                  <a:cubicBezTo>
                    <a:pt x="3" y="5"/>
                    <a:pt x="5" y="5"/>
                    <a:pt x="6" y="5"/>
                  </a:cubicBezTo>
                  <a:cubicBezTo>
                    <a:pt x="8" y="6"/>
                    <a:pt x="8" y="3"/>
                    <a:pt x="7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06">
              <a:extLst>
                <a:ext uri="{FF2B5EF4-FFF2-40B4-BE49-F238E27FC236}">
                  <a16:creationId xmlns:a16="http://schemas.microsoft.com/office/drawing/2014/main" id="{D682398E-9DBC-4B73-8DCE-D7F1D337D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9551" y="6070099"/>
              <a:ext cx="33026" cy="28308"/>
            </a:xfrm>
            <a:custGeom>
              <a:avLst/>
              <a:gdLst>
                <a:gd name="T0" fmla="*/ 2 w 7"/>
                <a:gd name="T1" fmla="*/ 4 h 6"/>
                <a:gd name="T2" fmla="*/ 4 w 7"/>
                <a:gd name="T3" fmla="*/ 4 h 6"/>
                <a:gd name="T4" fmla="*/ 6 w 7"/>
                <a:gd name="T5" fmla="*/ 2 h 6"/>
                <a:gd name="T6" fmla="*/ 2 w 7"/>
                <a:gd name="T7" fmla="*/ 0 h 6"/>
                <a:gd name="T8" fmla="*/ 2 w 7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2" y="4"/>
                  </a:moveTo>
                  <a:cubicBezTo>
                    <a:pt x="3" y="4"/>
                    <a:pt x="3" y="4"/>
                    <a:pt x="4" y="4"/>
                  </a:cubicBezTo>
                  <a:cubicBezTo>
                    <a:pt x="5" y="6"/>
                    <a:pt x="7" y="4"/>
                    <a:pt x="6" y="2"/>
                  </a:cubicBezTo>
                  <a:cubicBezTo>
                    <a:pt x="5" y="1"/>
                    <a:pt x="3" y="1"/>
                    <a:pt x="2" y="0"/>
                  </a:cubicBezTo>
                  <a:cubicBezTo>
                    <a:pt x="0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07">
              <a:extLst>
                <a:ext uri="{FF2B5EF4-FFF2-40B4-BE49-F238E27FC236}">
                  <a16:creationId xmlns:a16="http://schemas.microsoft.com/office/drawing/2014/main" id="{525D1F5A-19A8-4F83-A1C8-A1F0161A4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294" y="6147945"/>
              <a:ext cx="25949" cy="49539"/>
            </a:xfrm>
            <a:custGeom>
              <a:avLst/>
              <a:gdLst>
                <a:gd name="T0" fmla="*/ 1 w 5"/>
                <a:gd name="T1" fmla="*/ 2 h 10"/>
                <a:gd name="T2" fmla="*/ 1 w 5"/>
                <a:gd name="T3" fmla="*/ 8 h 10"/>
                <a:gd name="T4" fmla="*/ 4 w 5"/>
                <a:gd name="T5" fmla="*/ 7 h 10"/>
                <a:gd name="T6" fmla="*/ 4 w 5"/>
                <a:gd name="T7" fmla="*/ 3 h 10"/>
                <a:gd name="T8" fmla="*/ 1 w 5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0">
                  <a:moveTo>
                    <a:pt x="1" y="2"/>
                  </a:moveTo>
                  <a:cubicBezTo>
                    <a:pt x="0" y="4"/>
                    <a:pt x="1" y="6"/>
                    <a:pt x="1" y="8"/>
                  </a:cubicBezTo>
                  <a:cubicBezTo>
                    <a:pt x="2" y="10"/>
                    <a:pt x="5" y="8"/>
                    <a:pt x="4" y="7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1"/>
                    <a:pt x="1" y="0"/>
                    <a:pt x="1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08">
              <a:extLst>
                <a:ext uri="{FF2B5EF4-FFF2-40B4-BE49-F238E27FC236}">
                  <a16:creationId xmlns:a16="http://schemas.microsoft.com/office/drawing/2014/main" id="{A97090A2-D3DD-41CC-8412-BB2C51030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423" y="6143227"/>
              <a:ext cx="40103" cy="23590"/>
            </a:xfrm>
            <a:custGeom>
              <a:avLst/>
              <a:gdLst>
                <a:gd name="T0" fmla="*/ 2 w 8"/>
                <a:gd name="T1" fmla="*/ 4 h 5"/>
                <a:gd name="T2" fmla="*/ 5 w 8"/>
                <a:gd name="T3" fmla="*/ 4 h 5"/>
                <a:gd name="T4" fmla="*/ 6 w 8"/>
                <a:gd name="T5" fmla="*/ 1 h 5"/>
                <a:gd name="T6" fmla="*/ 3 w 8"/>
                <a:gd name="T7" fmla="*/ 1 h 5"/>
                <a:gd name="T8" fmla="*/ 2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2" y="4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7" y="5"/>
                    <a:pt x="8" y="2"/>
                    <a:pt x="6" y="1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9">
              <a:extLst>
                <a:ext uri="{FF2B5EF4-FFF2-40B4-BE49-F238E27FC236}">
                  <a16:creationId xmlns:a16="http://schemas.microsoft.com/office/drawing/2014/main" id="{EAFE09ED-65CD-4CC7-8167-14FE659A8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9398" y="6001688"/>
              <a:ext cx="30667" cy="37744"/>
            </a:xfrm>
            <a:custGeom>
              <a:avLst/>
              <a:gdLst>
                <a:gd name="T0" fmla="*/ 0 w 6"/>
                <a:gd name="T1" fmla="*/ 2 h 8"/>
                <a:gd name="T2" fmla="*/ 2 w 6"/>
                <a:gd name="T3" fmla="*/ 7 h 8"/>
                <a:gd name="T4" fmla="*/ 4 w 6"/>
                <a:gd name="T5" fmla="*/ 4 h 8"/>
                <a:gd name="T6" fmla="*/ 3 w 6"/>
                <a:gd name="T7" fmla="*/ 2 h 8"/>
                <a:gd name="T8" fmla="*/ 0 w 6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2"/>
                  </a:moveTo>
                  <a:cubicBezTo>
                    <a:pt x="0" y="4"/>
                    <a:pt x="0" y="6"/>
                    <a:pt x="2" y="7"/>
                  </a:cubicBezTo>
                  <a:cubicBezTo>
                    <a:pt x="3" y="8"/>
                    <a:pt x="6" y="6"/>
                    <a:pt x="4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0">
              <a:extLst>
                <a:ext uri="{FF2B5EF4-FFF2-40B4-BE49-F238E27FC236}">
                  <a16:creationId xmlns:a16="http://schemas.microsoft.com/office/drawing/2014/main" id="{DBC60AD9-3682-4C7F-8404-B366A415B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5808" y="5893175"/>
              <a:ext cx="23590" cy="37744"/>
            </a:xfrm>
            <a:custGeom>
              <a:avLst/>
              <a:gdLst>
                <a:gd name="T0" fmla="*/ 1 w 5"/>
                <a:gd name="T1" fmla="*/ 2 h 8"/>
                <a:gd name="T2" fmla="*/ 0 w 5"/>
                <a:gd name="T3" fmla="*/ 6 h 8"/>
                <a:gd name="T4" fmla="*/ 3 w 5"/>
                <a:gd name="T5" fmla="*/ 5 h 8"/>
                <a:gd name="T6" fmla="*/ 4 w 5"/>
                <a:gd name="T7" fmla="*/ 4 h 8"/>
                <a:gd name="T8" fmla="*/ 1 w 5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1" y="2"/>
                  </a:moveTo>
                  <a:cubicBezTo>
                    <a:pt x="0" y="3"/>
                    <a:pt x="0" y="4"/>
                    <a:pt x="0" y="6"/>
                  </a:cubicBezTo>
                  <a:cubicBezTo>
                    <a:pt x="1" y="8"/>
                    <a:pt x="4" y="7"/>
                    <a:pt x="3" y="5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5" y="2"/>
                    <a:pt x="2" y="0"/>
                    <a:pt x="1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1">
              <a:extLst>
                <a:ext uri="{FF2B5EF4-FFF2-40B4-BE49-F238E27FC236}">
                  <a16:creationId xmlns:a16="http://schemas.microsoft.com/office/drawing/2014/main" id="{D8E9B2E8-183C-4BB3-8A30-8EDC8EF1F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3090" y="5937995"/>
              <a:ext cx="16513" cy="33026"/>
            </a:xfrm>
            <a:custGeom>
              <a:avLst/>
              <a:gdLst>
                <a:gd name="T0" fmla="*/ 0 w 3"/>
                <a:gd name="T1" fmla="*/ 2 h 7"/>
                <a:gd name="T2" fmla="*/ 0 w 3"/>
                <a:gd name="T3" fmla="*/ 5 h 7"/>
                <a:gd name="T4" fmla="*/ 3 w 3"/>
                <a:gd name="T5" fmla="*/ 5 h 7"/>
                <a:gd name="T6" fmla="*/ 3 w 3"/>
                <a:gd name="T7" fmla="*/ 2 h 7"/>
                <a:gd name="T8" fmla="*/ 0 w 3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2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7"/>
                    <a:pt x="3" y="5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2">
              <a:extLst>
                <a:ext uri="{FF2B5EF4-FFF2-40B4-BE49-F238E27FC236}">
                  <a16:creationId xmlns:a16="http://schemas.microsoft.com/office/drawing/2014/main" id="{041DA868-4643-41AF-B4E4-5C280BA72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2115" y="5902611"/>
              <a:ext cx="35385" cy="35385"/>
            </a:xfrm>
            <a:custGeom>
              <a:avLst/>
              <a:gdLst>
                <a:gd name="T0" fmla="*/ 2 w 7"/>
                <a:gd name="T1" fmla="*/ 4 h 7"/>
                <a:gd name="T2" fmla="*/ 4 w 7"/>
                <a:gd name="T3" fmla="*/ 6 h 7"/>
                <a:gd name="T4" fmla="*/ 6 w 7"/>
                <a:gd name="T5" fmla="*/ 3 h 7"/>
                <a:gd name="T6" fmla="*/ 4 w 7"/>
                <a:gd name="T7" fmla="*/ 1 h 7"/>
                <a:gd name="T8" fmla="*/ 2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2" y="4"/>
                  </a:moveTo>
                  <a:cubicBezTo>
                    <a:pt x="3" y="5"/>
                    <a:pt x="3" y="5"/>
                    <a:pt x="4" y="6"/>
                  </a:cubicBezTo>
                  <a:cubicBezTo>
                    <a:pt x="6" y="7"/>
                    <a:pt x="7" y="4"/>
                    <a:pt x="6" y="3"/>
                  </a:cubicBezTo>
                  <a:cubicBezTo>
                    <a:pt x="5" y="2"/>
                    <a:pt x="4" y="2"/>
                    <a:pt x="4" y="1"/>
                  </a:cubicBezTo>
                  <a:cubicBezTo>
                    <a:pt x="2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13">
              <a:extLst>
                <a:ext uri="{FF2B5EF4-FFF2-40B4-BE49-F238E27FC236}">
                  <a16:creationId xmlns:a16="http://schemas.microsoft.com/office/drawing/2014/main" id="{E1C4479B-CFAC-49E1-BDCA-6CAC56190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423" y="5779943"/>
              <a:ext cx="30667" cy="40103"/>
            </a:xfrm>
            <a:custGeom>
              <a:avLst/>
              <a:gdLst>
                <a:gd name="T0" fmla="*/ 1 w 6"/>
                <a:gd name="T1" fmla="*/ 3 h 8"/>
                <a:gd name="T2" fmla="*/ 2 w 6"/>
                <a:gd name="T3" fmla="*/ 6 h 8"/>
                <a:gd name="T4" fmla="*/ 5 w 6"/>
                <a:gd name="T5" fmla="*/ 6 h 8"/>
                <a:gd name="T6" fmla="*/ 3 w 6"/>
                <a:gd name="T7" fmla="*/ 1 h 8"/>
                <a:gd name="T8" fmla="*/ 1 w 6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3"/>
                  </a:moveTo>
                  <a:cubicBezTo>
                    <a:pt x="2" y="4"/>
                    <a:pt x="2" y="5"/>
                    <a:pt x="2" y="6"/>
                  </a:cubicBezTo>
                  <a:cubicBezTo>
                    <a:pt x="2" y="8"/>
                    <a:pt x="6" y="8"/>
                    <a:pt x="5" y="6"/>
                  </a:cubicBezTo>
                  <a:cubicBezTo>
                    <a:pt x="5" y="4"/>
                    <a:pt x="5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4">
              <a:extLst>
                <a:ext uri="{FF2B5EF4-FFF2-40B4-BE49-F238E27FC236}">
                  <a16:creationId xmlns:a16="http://schemas.microsoft.com/office/drawing/2014/main" id="{9323760C-8660-4692-9C9C-64C79E90A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5244" y="5739840"/>
              <a:ext cx="14154" cy="40103"/>
            </a:xfrm>
            <a:custGeom>
              <a:avLst/>
              <a:gdLst>
                <a:gd name="T0" fmla="*/ 0 w 3"/>
                <a:gd name="T1" fmla="*/ 2 h 8"/>
                <a:gd name="T2" fmla="*/ 0 w 3"/>
                <a:gd name="T3" fmla="*/ 6 h 8"/>
                <a:gd name="T4" fmla="*/ 3 w 3"/>
                <a:gd name="T5" fmla="*/ 6 h 8"/>
                <a:gd name="T6" fmla="*/ 3 w 3"/>
                <a:gd name="T7" fmla="*/ 2 h 8"/>
                <a:gd name="T8" fmla="*/ 0 w 3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8">
                  <a:moveTo>
                    <a:pt x="0" y="2"/>
                  </a:moveTo>
                  <a:cubicBezTo>
                    <a:pt x="0" y="3"/>
                    <a:pt x="0" y="5"/>
                    <a:pt x="0" y="6"/>
                  </a:cubicBezTo>
                  <a:cubicBezTo>
                    <a:pt x="0" y="8"/>
                    <a:pt x="3" y="8"/>
                    <a:pt x="3" y="6"/>
                  </a:cubicBezTo>
                  <a:cubicBezTo>
                    <a:pt x="3" y="5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15">
              <a:extLst>
                <a:ext uri="{FF2B5EF4-FFF2-40B4-BE49-F238E27FC236}">
                  <a16:creationId xmlns:a16="http://schemas.microsoft.com/office/drawing/2014/main" id="{A412D408-D91F-4BA7-B285-324B71E2F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885" y="5824764"/>
              <a:ext cx="28308" cy="28308"/>
            </a:xfrm>
            <a:custGeom>
              <a:avLst/>
              <a:gdLst>
                <a:gd name="T0" fmla="*/ 1 w 6"/>
                <a:gd name="T1" fmla="*/ 3 h 6"/>
                <a:gd name="T2" fmla="*/ 3 w 6"/>
                <a:gd name="T3" fmla="*/ 5 h 6"/>
                <a:gd name="T4" fmla="*/ 5 w 6"/>
                <a:gd name="T5" fmla="*/ 2 h 6"/>
                <a:gd name="T6" fmla="*/ 4 w 6"/>
                <a:gd name="T7" fmla="*/ 1 h 6"/>
                <a:gd name="T8" fmla="*/ 1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3"/>
                  </a:moveTo>
                  <a:cubicBezTo>
                    <a:pt x="2" y="4"/>
                    <a:pt x="2" y="4"/>
                    <a:pt x="3" y="5"/>
                  </a:cubicBezTo>
                  <a:cubicBezTo>
                    <a:pt x="4" y="6"/>
                    <a:pt x="6" y="4"/>
                    <a:pt x="5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16">
              <a:extLst>
                <a:ext uri="{FF2B5EF4-FFF2-40B4-BE49-F238E27FC236}">
                  <a16:creationId xmlns:a16="http://schemas.microsoft.com/office/drawing/2014/main" id="{5A7CAE52-CE18-444B-9788-EDA537EFF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4321" y="5730404"/>
              <a:ext cx="42462" cy="21231"/>
            </a:xfrm>
            <a:custGeom>
              <a:avLst/>
              <a:gdLst>
                <a:gd name="T0" fmla="*/ 2 w 9"/>
                <a:gd name="T1" fmla="*/ 4 h 4"/>
                <a:gd name="T2" fmla="*/ 7 w 9"/>
                <a:gd name="T3" fmla="*/ 4 h 4"/>
                <a:gd name="T4" fmla="*/ 7 w 9"/>
                <a:gd name="T5" fmla="*/ 1 h 4"/>
                <a:gd name="T6" fmla="*/ 2 w 9"/>
                <a:gd name="T7" fmla="*/ 1 h 4"/>
                <a:gd name="T8" fmla="*/ 2 w 9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2" y="4"/>
                  </a:moveTo>
                  <a:cubicBezTo>
                    <a:pt x="4" y="4"/>
                    <a:pt x="5" y="4"/>
                    <a:pt x="7" y="4"/>
                  </a:cubicBezTo>
                  <a:cubicBezTo>
                    <a:pt x="9" y="4"/>
                    <a:pt x="9" y="1"/>
                    <a:pt x="7" y="1"/>
                  </a:cubicBezTo>
                  <a:cubicBezTo>
                    <a:pt x="5" y="1"/>
                    <a:pt x="4" y="1"/>
                    <a:pt x="2" y="1"/>
                  </a:cubicBezTo>
                  <a:cubicBezTo>
                    <a:pt x="0" y="0"/>
                    <a:pt x="0" y="4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17">
              <a:extLst>
                <a:ext uri="{FF2B5EF4-FFF2-40B4-BE49-F238E27FC236}">
                  <a16:creationId xmlns:a16="http://schemas.microsoft.com/office/drawing/2014/main" id="{F30C82AC-57A6-4CFD-A501-D8194B1B5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7911" y="5607737"/>
              <a:ext cx="40103" cy="40103"/>
            </a:xfrm>
            <a:custGeom>
              <a:avLst/>
              <a:gdLst>
                <a:gd name="T0" fmla="*/ 2 w 8"/>
                <a:gd name="T1" fmla="*/ 4 h 8"/>
                <a:gd name="T2" fmla="*/ 5 w 8"/>
                <a:gd name="T3" fmla="*/ 7 h 8"/>
                <a:gd name="T4" fmla="*/ 7 w 8"/>
                <a:gd name="T5" fmla="*/ 4 h 8"/>
                <a:gd name="T6" fmla="*/ 4 w 8"/>
                <a:gd name="T7" fmla="*/ 2 h 8"/>
                <a:gd name="T8" fmla="*/ 2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4"/>
                  </a:moveTo>
                  <a:cubicBezTo>
                    <a:pt x="3" y="5"/>
                    <a:pt x="4" y="6"/>
                    <a:pt x="5" y="7"/>
                  </a:cubicBezTo>
                  <a:cubicBezTo>
                    <a:pt x="6" y="8"/>
                    <a:pt x="8" y="6"/>
                    <a:pt x="7" y="4"/>
                  </a:cubicBezTo>
                  <a:cubicBezTo>
                    <a:pt x="6" y="3"/>
                    <a:pt x="5" y="2"/>
                    <a:pt x="4" y="2"/>
                  </a:cubicBezTo>
                  <a:cubicBezTo>
                    <a:pt x="3" y="0"/>
                    <a:pt x="0" y="2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18">
              <a:extLst>
                <a:ext uri="{FF2B5EF4-FFF2-40B4-BE49-F238E27FC236}">
                  <a16:creationId xmlns:a16="http://schemas.microsoft.com/office/drawing/2014/main" id="{D1368ADA-81B4-4B7F-9685-A2708E65C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322" y="5579429"/>
              <a:ext cx="14154" cy="44821"/>
            </a:xfrm>
            <a:custGeom>
              <a:avLst/>
              <a:gdLst>
                <a:gd name="T0" fmla="*/ 0 w 3"/>
                <a:gd name="T1" fmla="*/ 2 h 9"/>
                <a:gd name="T2" fmla="*/ 0 w 3"/>
                <a:gd name="T3" fmla="*/ 7 h 9"/>
                <a:gd name="T4" fmla="*/ 3 w 3"/>
                <a:gd name="T5" fmla="*/ 7 h 9"/>
                <a:gd name="T6" fmla="*/ 3 w 3"/>
                <a:gd name="T7" fmla="*/ 2 h 9"/>
                <a:gd name="T8" fmla="*/ 0 w 3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9">
                  <a:moveTo>
                    <a:pt x="0" y="2"/>
                  </a:moveTo>
                  <a:cubicBezTo>
                    <a:pt x="0" y="3"/>
                    <a:pt x="0" y="5"/>
                    <a:pt x="0" y="7"/>
                  </a:cubicBezTo>
                  <a:cubicBezTo>
                    <a:pt x="0" y="9"/>
                    <a:pt x="3" y="9"/>
                    <a:pt x="3" y="7"/>
                  </a:cubicBezTo>
                  <a:cubicBezTo>
                    <a:pt x="3" y="5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9">
              <a:extLst>
                <a:ext uri="{FF2B5EF4-FFF2-40B4-BE49-F238E27FC236}">
                  <a16:creationId xmlns:a16="http://schemas.microsoft.com/office/drawing/2014/main" id="{22D3B390-BC5F-49B2-B830-1A4AD1CC5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5758" y="5706814"/>
              <a:ext cx="30667" cy="33026"/>
            </a:xfrm>
            <a:custGeom>
              <a:avLst/>
              <a:gdLst>
                <a:gd name="T0" fmla="*/ 4 w 6"/>
                <a:gd name="T1" fmla="*/ 5 h 7"/>
                <a:gd name="T2" fmla="*/ 5 w 6"/>
                <a:gd name="T3" fmla="*/ 3 h 7"/>
                <a:gd name="T4" fmla="*/ 2 w 6"/>
                <a:gd name="T5" fmla="*/ 1 h 7"/>
                <a:gd name="T6" fmla="*/ 1 w 6"/>
                <a:gd name="T7" fmla="*/ 3 h 7"/>
                <a:gd name="T8" fmla="*/ 4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4" y="5"/>
                  </a:moveTo>
                  <a:cubicBezTo>
                    <a:pt x="4" y="4"/>
                    <a:pt x="4" y="3"/>
                    <a:pt x="5" y="3"/>
                  </a:cubicBezTo>
                  <a:cubicBezTo>
                    <a:pt x="6" y="1"/>
                    <a:pt x="3" y="0"/>
                    <a:pt x="2" y="1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0" y="5"/>
                    <a:pt x="2" y="7"/>
                    <a:pt x="4" y="5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0">
              <a:extLst>
                <a:ext uri="{FF2B5EF4-FFF2-40B4-BE49-F238E27FC236}">
                  <a16:creationId xmlns:a16="http://schemas.microsoft.com/office/drawing/2014/main" id="{711CA53E-402E-494E-B408-ADF1840F4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8578" y="5853072"/>
              <a:ext cx="37744" cy="30667"/>
            </a:xfrm>
            <a:custGeom>
              <a:avLst/>
              <a:gdLst>
                <a:gd name="T0" fmla="*/ 3 w 8"/>
                <a:gd name="T1" fmla="*/ 5 h 6"/>
                <a:gd name="T2" fmla="*/ 6 w 8"/>
                <a:gd name="T3" fmla="*/ 4 h 6"/>
                <a:gd name="T4" fmla="*/ 6 w 8"/>
                <a:gd name="T5" fmla="*/ 1 h 6"/>
                <a:gd name="T6" fmla="*/ 2 w 8"/>
                <a:gd name="T7" fmla="*/ 2 h 6"/>
                <a:gd name="T8" fmla="*/ 3 w 8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3" y="5"/>
                  </a:moveTo>
                  <a:cubicBezTo>
                    <a:pt x="4" y="5"/>
                    <a:pt x="5" y="5"/>
                    <a:pt x="6" y="4"/>
                  </a:cubicBezTo>
                  <a:cubicBezTo>
                    <a:pt x="8" y="3"/>
                    <a:pt x="7" y="0"/>
                    <a:pt x="6" y="1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0" y="3"/>
                    <a:pt x="1" y="6"/>
                    <a:pt x="3" y="5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1">
              <a:extLst>
                <a:ext uri="{FF2B5EF4-FFF2-40B4-BE49-F238E27FC236}">
                  <a16:creationId xmlns:a16="http://schemas.microsoft.com/office/drawing/2014/main" id="{85426FA1-BCA0-4C09-91A1-09C3E38E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6989" y="5838918"/>
              <a:ext cx="37744" cy="18872"/>
            </a:xfrm>
            <a:custGeom>
              <a:avLst/>
              <a:gdLst>
                <a:gd name="T0" fmla="*/ 3 w 8"/>
                <a:gd name="T1" fmla="*/ 4 h 4"/>
                <a:gd name="T2" fmla="*/ 6 w 8"/>
                <a:gd name="T3" fmla="*/ 3 h 4"/>
                <a:gd name="T4" fmla="*/ 5 w 8"/>
                <a:gd name="T5" fmla="*/ 0 h 4"/>
                <a:gd name="T6" fmla="*/ 2 w 8"/>
                <a:gd name="T7" fmla="*/ 1 h 4"/>
                <a:gd name="T8" fmla="*/ 3 w 8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3" y="4"/>
                  </a:moveTo>
                  <a:cubicBezTo>
                    <a:pt x="4" y="4"/>
                    <a:pt x="5" y="4"/>
                    <a:pt x="6" y="3"/>
                  </a:cubicBezTo>
                  <a:cubicBezTo>
                    <a:pt x="8" y="3"/>
                    <a:pt x="7" y="0"/>
                    <a:pt x="5" y="0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1" y="4"/>
                    <a:pt x="3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22">
              <a:extLst>
                <a:ext uri="{FF2B5EF4-FFF2-40B4-BE49-F238E27FC236}">
                  <a16:creationId xmlns:a16="http://schemas.microsoft.com/office/drawing/2014/main" id="{D53EC4E4-8669-4368-8F54-C0A1A090F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322" y="5921482"/>
              <a:ext cx="14154" cy="21231"/>
            </a:xfrm>
            <a:custGeom>
              <a:avLst/>
              <a:gdLst>
                <a:gd name="T0" fmla="*/ 0 w 3"/>
                <a:gd name="T1" fmla="*/ 2 h 4"/>
                <a:gd name="T2" fmla="*/ 0 w 3"/>
                <a:gd name="T3" fmla="*/ 2 h 4"/>
                <a:gd name="T4" fmla="*/ 3 w 3"/>
                <a:gd name="T5" fmla="*/ 2 h 4"/>
                <a:gd name="T6" fmla="*/ 3 w 3"/>
                <a:gd name="T7" fmla="*/ 2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3" y="4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23">
              <a:extLst>
                <a:ext uri="{FF2B5EF4-FFF2-40B4-BE49-F238E27FC236}">
                  <a16:creationId xmlns:a16="http://schemas.microsoft.com/office/drawing/2014/main" id="{D7282228-6A4D-40EE-B108-89FB91026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065" y="6138509"/>
              <a:ext cx="33026" cy="28308"/>
            </a:xfrm>
            <a:custGeom>
              <a:avLst/>
              <a:gdLst>
                <a:gd name="T0" fmla="*/ 3 w 7"/>
                <a:gd name="T1" fmla="*/ 5 h 6"/>
                <a:gd name="T2" fmla="*/ 5 w 7"/>
                <a:gd name="T3" fmla="*/ 4 h 6"/>
                <a:gd name="T4" fmla="*/ 4 w 7"/>
                <a:gd name="T5" fmla="*/ 1 h 6"/>
                <a:gd name="T6" fmla="*/ 2 w 7"/>
                <a:gd name="T7" fmla="*/ 3 h 6"/>
                <a:gd name="T8" fmla="*/ 3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3" y="5"/>
                  </a:moveTo>
                  <a:cubicBezTo>
                    <a:pt x="4" y="5"/>
                    <a:pt x="5" y="4"/>
                    <a:pt x="5" y="4"/>
                  </a:cubicBezTo>
                  <a:cubicBezTo>
                    <a:pt x="7" y="3"/>
                    <a:pt x="5" y="0"/>
                    <a:pt x="4" y="1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0" y="4"/>
                    <a:pt x="1" y="6"/>
                    <a:pt x="3" y="5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24">
              <a:extLst>
                <a:ext uri="{FF2B5EF4-FFF2-40B4-BE49-F238E27FC236}">
                  <a16:creationId xmlns:a16="http://schemas.microsoft.com/office/drawing/2014/main" id="{5BC39F26-38E3-4823-A36F-F2EA50BAA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0629" y="6192766"/>
              <a:ext cx="47180" cy="33026"/>
            </a:xfrm>
            <a:custGeom>
              <a:avLst/>
              <a:gdLst>
                <a:gd name="T0" fmla="*/ 3 w 10"/>
                <a:gd name="T1" fmla="*/ 6 h 7"/>
                <a:gd name="T2" fmla="*/ 8 w 10"/>
                <a:gd name="T3" fmla="*/ 3 h 7"/>
                <a:gd name="T4" fmla="*/ 7 w 10"/>
                <a:gd name="T5" fmla="*/ 0 h 7"/>
                <a:gd name="T6" fmla="*/ 1 w 10"/>
                <a:gd name="T7" fmla="*/ 3 h 7"/>
                <a:gd name="T8" fmla="*/ 3 w 10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6"/>
                  </a:moveTo>
                  <a:cubicBezTo>
                    <a:pt x="5" y="4"/>
                    <a:pt x="6" y="4"/>
                    <a:pt x="8" y="3"/>
                  </a:cubicBezTo>
                  <a:cubicBezTo>
                    <a:pt x="10" y="3"/>
                    <a:pt x="9" y="0"/>
                    <a:pt x="7" y="0"/>
                  </a:cubicBezTo>
                  <a:cubicBezTo>
                    <a:pt x="5" y="1"/>
                    <a:pt x="3" y="2"/>
                    <a:pt x="1" y="3"/>
                  </a:cubicBezTo>
                  <a:cubicBezTo>
                    <a:pt x="0" y="5"/>
                    <a:pt x="2" y="7"/>
                    <a:pt x="3" y="6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25">
              <a:extLst>
                <a:ext uri="{FF2B5EF4-FFF2-40B4-BE49-F238E27FC236}">
                  <a16:creationId xmlns:a16="http://schemas.microsoft.com/office/drawing/2014/main" id="{7CA07AD6-3120-4146-8605-E8505E1DE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090" y="6211638"/>
              <a:ext cx="23590" cy="33026"/>
            </a:xfrm>
            <a:custGeom>
              <a:avLst/>
              <a:gdLst>
                <a:gd name="T0" fmla="*/ 1 w 5"/>
                <a:gd name="T1" fmla="*/ 4 h 7"/>
                <a:gd name="T2" fmla="*/ 1 w 5"/>
                <a:gd name="T3" fmla="*/ 5 h 7"/>
                <a:gd name="T4" fmla="*/ 4 w 5"/>
                <a:gd name="T5" fmla="*/ 3 h 7"/>
                <a:gd name="T6" fmla="*/ 3 w 5"/>
                <a:gd name="T7" fmla="*/ 2 h 7"/>
                <a:gd name="T8" fmla="*/ 1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1" y="4"/>
                  </a:moveTo>
                  <a:cubicBezTo>
                    <a:pt x="1" y="4"/>
                    <a:pt x="1" y="4"/>
                    <a:pt x="1" y="5"/>
                  </a:cubicBezTo>
                  <a:cubicBezTo>
                    <a:pt x="2" y="7"/>
                    <a:pt x="5" y="5"/>
                    <a:pt x="4" y="3"/>
                  </a:cubicBezTo>
                  <a:cubicBezTo>
                    <a:pt x="4" y="3"/>
                    <a:pt x="3" y="2"/>
                    <a:pt x="3" y="2"/>
                  </a:cubicBezTo>
                  <a:cubicBezTo>
                    <a:pt x="2" y="0"/>
                    <a:pt x="0" y="2"/>
                    <a:pt x="1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26">
              <a:extLst>
                <a:ext uri="{FF2B5EF4-FFF2-40B4-BE49-F238E27FC236}">
                  <a16:creationId xmlns:a16="http://schemas.microsoft.com/office/drawing/2014/main" id="{7C594779-9D69-412B-85A4-C351C7282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397" y="6225792"/>
              <a:ext cx="44821" cy="25949"/>
            </a:xfrm>
            <a:custGeom>
              <a:avLst/>
              <a:gdLst>
                <a:gd name="T0" fmla="*/ 2 w 9"/>
                <a:gd name="T1" fmla="*/ 4 h 5"/>
                <a:gd name="T2" fmla="*/ 7 w 9"/>
                <a:gd name="T3" fmla="*/ 5 h 5"/>
                <a:gd name="T4" fmla="*/ 6 w 9"/>
                <a:gd name="T5" fmla="*/ 2 h 5"/>
                <a:gd name="T6" fmla="*/ 3 w 9"/>
                <a:gd name="T7" fmla="*/ 1 h 5"/>
                <a:gd name="T8" fmla="*/ 2 w 9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2" y="4"/>
                  </a:moveTo>
                  <a:cubicBezTo>
                    <a:pt x="3" y="5"/>
                    <a:pt x="5" y="5"/>
                    <a:pt x="7" y="5"/>
                  </a:cubicBezTo>
                  <a:cubicBezTo>
                    <a:pt x="9" y="4"/>
                    <a:pt x="8" y="1"/>
                    <a:pt x="6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27">
              <a:extLst>
                <a:ext uri="{FF2B5EF4-FFF2-40B4-BE49-F238E27FC236}">
                  <a16:creationId xmlns:a16="http://schemas.microsoft.com/office/drawing/2014/main" id="{66191567-4B57-499B-B4E2-9DA0ACFB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065" y="6079535"/>
              <a:ext cx="54257" cy="23590"/>
            </a:xfrm>
            <a:custGeom>
              <a:avLst/>
              <a:gdLst>
                <a:gd name="T0" fmla="*/ 2 w 11"/>
                <a:gd name="T1" fmla="*/ 4 h 5"/>
                <a:gd name="T2" fmla="*/ 9 w 11"/>
                <a:gd name="T3" fmla="*/ 4 h 5"/>
                <a:gd name="T4" fmla="*/ 9 w 11"/>
                <a:gd name="T5" fmla="*/ 0 h 5"/>
                <a:gd name="T6" fmla="*/ 2 w 11"/>
                <a:gd name="T7" fmla="*/ 1 h 5"/>
                <a:gd name="T8" fmla="*/ 2 w 1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2" y="4"/>
                  </a:moveTo>
                  <a:cubicBezTo>
                    <a:pt x="4" y="4"/>
                    <a:pt x="7" y="4"/>
                    <a:pt x="9" y="4"/>
                  </a:cubicBezTo>
                  <a:cubicBezTo>
                    <a:pt x="11" y="3"/>
                    <a:pt x="11" y="0"/>
                    <a:pt x="9" y="0"/>
                  </a:cubicBezTo>
                  <a:cubicBezTo>
                    <a:pt x="7" y="1"/>
                    <a:pt x="4" y="1"/>
                    <a:pt x="2" y="1"/>
                  </a:cubicBezTo>
                  <a:cubicBezTo>
                    <a:pt x="0" y="2"/>
                    <a:pt x="0" y="5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28">
              <a:extLst>
                <a:ext uri="{FF2B5EF4-FFF2-40B4-BE49-F238E27FC236}">
                  <a16:creationId xmlns:a16="http://schemas.microsoft.com/office/drawing/2014/main" id="{E623B9AC-A05F-41F9-9DE1-454663E6C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739" y="4928348"/>
              <a:ext cx="573234" cy="528413"/>
            </a:xfrm>
            <a:custGeom>
              <a:avLst/>
              <a:gdLst>
                <a:gd name="T0" fmla="*/ 12 w 117"/>
                <a:gd name="T1" fmla="*/ 103 h 108"/>
                <a:gd name="T2" fmla="*/ 112 w 117"/>
                <a:gd name="T3" fmla="*/ 12 h 108"/>
                <a:gd name="T4" fmla="*/ 105 w 117"/>
                <a:gd name="T5" fmla="*/ 5 h 108"/>
                <a:gd name="T6" fmla="*/ 5 w 117"/>
                <a:gd name="T7" fmla="*/ 96 h 108"/>
                <a:gd name="T8" fmla="*/ 12 w 117"/>
                <a:gd name="T9" fmla="*/ 10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08">
                  <a:moveTo>
                    <a:pt x="12" y="103"/>
                  </a:moveTo>
                  <a:cubicBezTo>
                    <a:pt x="46" y="73"/>
                    <a:pt x="79" y="43"/>
                    <a:pt x="112" y="12"/>
                  </a:cubicBezTo>
                  <a:cubicBezTo>
                    <a:pt x="117" y="8"/>
                    <a:pt x="110" y="0"/>
                    <a:pt x="105" y="5"/>
                  </a:cubicBezTo>
                  <a:cubicBezTo>
                    <a:pt x="72" y="35"/>
                    <a:pt x="38" y="65"/>
                    <a:pt x="5" y="96"/>
                  </a:cubicBezTo>
                  <a:cubicBezTo>
                    <a:pt x="0" y="100"/>
                    <a:pt x="7" y="108"/>
                    <a:pt x="12" y="103"/>
                  </a:cubicBezTo>
                  <a:close/>
                </a:path>
              </a:pathLst>
            </a:custGeom>
            <a:solidFill>
              <a:srgbClr val="D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9">
              <a:extLst>
                <a:ext uri="{FF2B5EF4-FFF2-40B4-BE49-F238E27FC236}">
                  <a16:creationId xmlns:a16="http://schemas.microsoft.com/office/drawing/2014/main" id="{CF804DF8-1221-4EC6-94A0-7898CE404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3101" y="5157170"/>
              <a:ext cx="577952" cy="526054"/>
            </a:xfrm>
            <a:custGeom>
              <a:avLst/>
              <a:gdLst>
                <a:gd name="T0" fmla="*/ 13 w 118"/>
                <a:gd name="T1" fmla="*/ 102 h 107"/>
                <a:gd name="T2" fmla="*/ 113 w 118"/>
                <a:gd name="T3" fmla="*/ 12 h 107"/>
                <a:gd name="T4" fmla="*/ 106 w 118"/>
                <a:gd name="T5" fmla="*/ 4 h 107"/>
                <a:gd name="T6" fmla="*/ 5 w 118"/>
                <a:gd name="T7" fmla="*/ 95 h 107"/>
                <a:gd name="T8" fmla="*/ 13 w 118"/>
                <a:gd name="T9" fmla="*/ 10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7">
                  <a:moveTo>
                    <a:pt x="13" y="102"/>
                  </a:moveTo>
                  <a:cubicBezTo>
                    <a:pt x="46" y="72"/>
                    <a:pt x="80" y="42"/>
                    <a:pt x="113" y="12"/>
                  </a:cubicBezTo>
                  <a:cubicBezTo>
                    <a:pt x="118" y="7"/>
                    <a:pt x="111" y="0"/>
                    <a:pt x="106" y="4"/>
                  </a:cubicBezTo>
                  <a:cubicBezTo>
                    <a:pt x="72" y="34"/>
                    <a:pt x="39" y="65"/>
                    <a:pt x="5" y="95"/>
                  </a:cubicBezTo>
                  <a:cubicBezTo>
                    <a:pt x="0" y="100"/>
                    <a:pt x="8" y="107"/>
                    <a:pt x="13" y="102"/>
                  </a:cubicBezTo>
                  <a:close/>
                </a:path>
              </a:pathLst>
            </a:custGeom>
            <a:solidFill>
              <a:srgbClr val="D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0">
              <a:extLst>
                <a:ext uri="{FF2B5EF4-FFF2-40B4-BE49-F238E27FC236}">
                  <a16:creationId xmlns:a16="http://schemas.microsoft.com/office/drawing/2014/main" id="{ADB22B27-AFA7-436B-8E72-29B0A2B3A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9200" y="4760860"/>
              <a:ext cx="1118160" cy="1087494"/>
            </a:xfrm>
            <a:custGeom>
              <a:avLst/>
              <a:gdLst>
                <a:gd name="T0" fmla="*/ 12 w 228"/>
                <a:gd name="T1" fmla="*/ 218 h 222"/>
                <a:gd name="T2" fmla="*/ 223 w 228"/>
                <a:gd name="T3" fmla="*/ 12 h 222"/>
                <a:gd name="T4" fmla="*/ 215 w 228"/>
                <a:gd name="T5" fmla="*/ 5 h 222"/>
                <a:gd name="T6" fmla="*/ 5 w 228"/>
                <a:gd name="T7" fmla="*/ 210 h 222"/>
                <a:gd name="T8" fmla="*/ 12 w 228"/>
                <a:gd name="T9" fmla="*/ 21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2">
                  <a:moveTo>
                    <a:pt x="12" y="218"/>
                  </a:moveTo>
                  <a:cubicBezTo>
                    <a:pt x="82" y="149"/>
                    <a:pt x="153" y="81"/>
                    <a:pt x="223" y="12"/>
                  </a:cubicBezTo>
                  <a:cubicBezTo>
                    <a:pt x="228" y="8"/>
                    <a:pt x="220" y="0"/>
                    <a:pt x="215" y="5"/>
                  </a:cubicBezTo>
                  <a:cubicBezTo>
                    <a:pt x="145" y="73"/>
                    <a:pt x="75" y="142"/>
                    <a:pt x="5" y="210"/>
                  </a:cubicBezTo>
                  <a:cubicBezTo>
                    <a:pt x="0" y="215"/>
                    <a:pt x="7" y="222"/>
                    <a:pt x="12" y="218"/>
                  </a:cubicBezTo>
                  <a:close/>
                </a:path>
              </a:pathLst>
            </a:custGeom>
            <a:solidFill>
              <a:srgbClr val="D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Rectangle 131">
              <a:extLst>
                <a:ext uri="{FF2B5EF4-FFF2-40B4-BE49-F238E27FC236}">
                  <a16:creationId xmlns:a16="http://schemas.microsoft.com/office/drawing/2014/main" id="{0D5DE732-F60E-4615-A549-D4B7A4B3B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2748" y="2696745"/>
              <a:ext cx="25949" cy="1422470"/>
            </a:xfrm>
            <a:prstGeom prst="rect">
              <a:avLst/>
            </a:pr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Oval 132">
              <a:extLst>
                <a:ext uri="{FF2B5EF4-FFF2-40B4-BE49-F238E27FC236}">
                  <a16:creationId xmlns:a16="http://schemas.microsoft.com/office/drawing/2014/main" id="{09591CED-DF56-4B3E-99B5-C7FB96EFA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4901" y="4029573"/>
              <a:ext cx="181642" cy="176924"/>
            </a:xfrm>
            <a:prstGeom prst="ellipse">
              <a:avLst/>
            </a:pr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33">
              <a:extLst>
                <a:ext uri="{FF2B5EF4-FFF2-40B4-BE49-F238E27FC236}">
                  <a16:creationId xmlns:a16="http://schemas.microsoft.com/office/drawing/2014/main" id="{7BA42235-630C-4893-B3E6-01EC6D39F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3773" y="4187626"/>
              <a:ext cx="158052" cy="235899"/>
            </a:xfrm>
            <a:custGeom>
              <a:avLst/>
              <a:gdLst>
                <a:gd name="T0" fmla="*/ 15 w 32"/>
                <a:gd name="T1" fmla="*/ 48 h 48"/>
                <a:gd name="T2" fmla="*/ 4 w 32"/>
                <a:gd name="T3" fmla="*/ 43 h 48"/>
                <a:gd name="T4" fmla="*/ 0 w 32"/>
                <a:gd name="T5" fmla="*/ 31 h 48"/>
                <a:gd name="T6" fmla="*/ 2 w 32"/>
                <a:gd name="T7" fmla="*/ 29 h 48"/>
                <a:gd name="T8" fmla="*/ 5 w 32"/>
                <a:gd name="T9" fmla="*/ 31 h 48"/>
                <a:gd name="T10" fmla="*/ 8 w 32"/>
                <a:gd name="T11" fmla="*/ 40 h 48"/>
                <a:gd name="T12" fmla="*/ 15 w 32"/>
                <a:gd name="T13" fmla="*/ 43 h 48"/>
                <a:gd name="T14" fmla="*/ 27 w 32"/>
                <a:gd name="T15" fmla="*/ 30 h 48"/>
                <a:gd name="T16" fmla="*/ 15 w 32"/>
                <a:gd name="T17" fmla="*/ 18 h 48"/>
                <a:gd name="T18" fmla="*/ 13 w 32"/>
                <a:gd name="T19" fmla="*/ 16 h 48"/>
                <a:gd name="T20" fmla="*/ 13 w 32"/>
                <a:gd name="T21" fmla="*/ 2 h 48"/>
                <a:gd name="T22" fmla="*/ 15 w 32"/>
                <a:gd name="T23" fmla="*/ 0 h 48"/>
                <a:gd name="T24" fmla="*/ 17 w 32"/>
                <a:gd name="T25" fmla="*/ 2 h 48"/>
                <a:gd name="T26" fmla="*/ 17 w 32"/>
                <a:gd name="T27" fmla="*/ 13 h 48"/>
                <a:gd name="T28" fmla="*/ 32 w 32"/>
                <a:gd name="T29" fmla="*/ 30 h 48"/>
                <a:gd name="T30" fmla="*/ 15 w 32"/>
                <a:gd name="T31" fmla="*/ 48 h 48"/>
                <a:gd name="T32" fmla="*/ 15 w 32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48">
                  <a:moveTo>
                    <a:pt x="15" y="48"/>
                  </a:moveTo>
                  <a:cubicBezTo>
                    <a:pt x="15" y="48"/>
                    <a:pt x="9" y="48"/>
                    <a:pt x="4" y="43"/>
                  </a:cubicBezTo>
                  <a:cubicBezTo>
                    <a:pt x="1" y="40"/>
                    <a:pt x="0" y="36"/>
                    <a:pt x="0" y="31"/>
                  </a:cubicBezTo>
                  <a:cubicBezTo>
                    <a:pt x="0" y="30"/>
                    <a:pt x="1" y="29"/>
                    <a:pt x="2" y="29"/>
                  </a:cubicBezTo>
                  <a:cubicBezTo>
                    <a:pt x="4" y="29"/>
                    <a:pt x="5" y="30"/>
                    <a:pt x="5" y="31"/>
                  </a:cubicBezTo>
                  <a:cubicBezTo>
                    <a:pt x="5" y="35"/>
                    <a:pt x="6" y="38"/>
                    <a:pt x="8" y="40"/>
                  </a:cubicBezTo>
                  <a:cubicBezTo>
                    <a:pt x="11" y="43"/>
                    <a:pt x="15" y="43"/>
                    <a:pt x="15" y="43"/>
                  </a:cubicBezTo>
                  <a:cubicBezTo>
                    <a:pt x="22" y="43"/>
                    <a:pt x="27" y="37"/>
                    <a:pt x="27" y="30"/>
                  </a:cubicBezTo>
                  <a:cubicBezTo>
                    <a:pt x="27" y="24"/>
                    <a:pt x="22" y="18"/>
                    <a:pt x="15" y="18"/>
                  </a:cubicBezTo>
                  <a:cubicBezTo>
                    <a:pt x="14" y="18"/>
                    <a:pt x="13" y="17"/>
                    <a:pt x="13" y="1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4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6" y="14"/>
                    <a:pt x="32" y="22"/>
                    <a:pt x="32" y="30"/>
                  </a:cubicBezTo>
                  <a:cubicBezTo>
                    <a:pt x="32" y="40"/>
                    <a:pt x="2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34">
              <a:extLst>
                <a:ext uri="{FF2B5EF4-FFF2-40B4-BE49-F238E27FC236}">
                  <a16:creationId xmlns:a16="http://schemas.microsoft.com/office/drawing/2014/main" id="{A04AF9C0-5125-4013-A181-5790BE67F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309" y="4383422"/>
              <a:ext cx="514259" cy="92001"/>
            </a:xfrm>
            <a:custGeom>
              <a:avLst/>
              <a:gdLst>
                <a:gd name="T0" fmla="*/ 2 w 105"/>
                <a:gd name="T1" fmla="*/ 19 h 19"/>
                <a:gd name="T2" fmla="*/ 1 w 105"/>
                <a:gd name="T3" fmla="*/ 17 h 19"/>
                <a:gd name="T4" fmla="*/ 2 w 105"/>
                <a:gd name="T5" fmla="*/ 15 h 19"/>
                <a:gd name="T6" fmla="*/ 102 w 105"/>
                <a:gd name="T7" fmla="*/ 0 h 19"/>
                <a:gd name="T8" fmla="*/ 105 w 105"/>
                <a:gd name="T9" fmla="*/ 2 h 19"/>
                <a:gd name="T10" fmla="*/ 103 w 105"/>
                <a:gd name="T11" fmla="*/ 4 h 19"/>
                <a:gd name="T12" fmla="*/ 3 w 105"/>
                <a:gd name="T13" fmla="*/ 19 h 19"/>
                <a:gd name="T14" fmla="*/ 2 w 105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9">
                  <a:moveTo>
                    <a:pt x="2" y="19"/>
                  </a:moveTo>
                  <a:cubicBezTo>
                    <a:pt x="1" y="19"/>
                    <a:pt x="1" y="18"/>
                    <a:pt x="1" y="17"/>
                  </a:cubicBezTo>
                  <a:cubicBezTo>
                    <a:pt x="0" y="16"/>
                    <a:pt x="1" y="15"/>
                    <a:pt x="2" y="15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3" y="0"/>
                    <a:pt x="104" y="1"/>
                    <a:pt x="105" y="2"/>
                  </a:cubicBezTo>
                  <a:cubicBezTo>
                    <a:pt x="105" y="3"/>
                    <a:pt x="104" y="4"/>
                    <a:pt x="103" y="4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2" y="19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35">
              <a:extLst>
                <a:ext uri="{FF2B5EF4-FFF2-40B4-BE49-F238E27FC236}">
                  <a16:creationId xmlns:a16="http://schemas.microsoft.com/office/drawing/2014/main" id="{14025417-52F0-4503-A940-9C7D9CCE5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1620" y="4383422"/>
              <a:ext cx="471798" cy="254771"/>
            </a:xfrm>
            <a:custGeom>
              <a:avLst/>
              <a:gdLst>
                <a:gd name="T0" fmla="*/ 94 w 96"/>
                <a:gd name="T1" fmla="*/ 52 h 52"/>
                <a:gd name="T2" fmla="*/ 93 w 96"/>
                <a:gd name="T3" fmla="*/ 52 h 52"/>
                <a:gd name="T4" fmla="*/ 1 w 96"/>
                <a:gd name="T5" fmla="*/ 4 h 52"/>
                <a:gd name="T6" fmla="*/ 0 w 96"/>
                <a:gd name="T7" fmla="*/ 1 h 52"/>
                <a:gd name="T8" fmla="*/ 3 w 96"/>
                <a:gd name="T9" fmla="*/ 0 h 52"/>
                <a:gd name="T10" fmla="*/ 95 w 96"/>
                <a:gd name="T11" fmla="*/ 48 h 52"/>
                <a:gd name="T12" fmla="*/ 96 w 96"/>
                <a:gd name="T13" fmla="*/ 51 h 52"/>
                <a:gd name="T14" fmla="*/ 94 w 96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52">
                  <a:moveTo>
                    <a:pt x="94" y="52"/>
                  </a:moveTo>
                  <a:cubicBezTo>
                    <a:pt x="93" y="52"/>
                    <a:pt x="93" y="52"/>
                    <a:pt x="93" y="5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6" y="49"/>
                    <a:pt x="96" y="50"/>
                    <a:pt x="96" y="51"/>
                  </a:cubicBezTo>
                  <a:cubicBezTo>
                    <a:pt x="95" y="52"/>
                    <a:pt x="94" y="52"/>
                    <a:pt x="94" y="52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36">
              <a:extLst>
                <a:ext uri="{FF2B5EF4-FFF2-40B4-BE49-F238E27FC236}">
                  <a16:creationId xmlns:a16="http://schemas.microsoft.com/office/drawing/2014/main" id="{61ACCC01-9A0B-401E-AF87-3C2DC48AE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4076" y="4442397"/>
              <a:ext cx="1564009" cy="1146469"/>
            </a:xfrm>
            <a:custGeom>
              <a:avLst/>
              <a:gdLst>
                <a:gd name="T0" fmla="*/ 265 w 319"/>
                <a:gd name="T1" fmla="*/ 231 h 234"/>
                <a:gd name="T2" fmla="*/ 21 w 319"/>
                <a:gd name="T3" fmla="*/ 189 h 234"/>
                <a:gd name="T4" fmla="*/ 2 w 319"/>
                <a:gd name="T5" fmla="*/ 162 h 234"/>
                <a:gd name="T6" fmla="*/ 27 w 319"/>
                <a:gd name="T7" fmla="*/ 21 h 234"/>
                <a:gd name="T8" fmla="*/ 54 w 319"/>
                <a:gd name="T9" fmla="*/ 2 h 234"/>
                <a:gd name="T10" fmla="*/ 297 w 319"/>
                <a:gd name="T11" fmla="*/ 45 h 234"/>
                <a:gd name="T12" fmla="*/ 317 w 319"/>
                <a:gd name="T13" fmla="*/ 72 h 234"/>
                <a:gd name="T14" fmla="*/ 292 w 319"/>
                <a:gd name="T15" fmla="*/ 212 h 234"/>
                <a:gd name="T16" fmla="*/ 265 w 319"/>
                <a:gd name="T17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234">
                  <a:moveTo>
                    <a:pt x="265" y="231"/>
                  </a:moveTo>
                  <a:cubicBezTo>
                    <a:pt x="21" y="189"/>
                    <a:pt x="21" y="189"/>
                    <a:pt x="21" y="189"/>
                  </a:cubicBezTo>
                  <a:cubicBezTo>
                    <a:pt x="8" y="187"/>
                    <a:pt x="0" y="175"/>
                    <a:pt x="2" y="162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9"/>
                    <a:pt x="41" y="0"/>
                    <a:pt x="54" y="2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310" y="47"/>
                    <a:pt x="319" y="59"/>
                    <a:pt x="317" y="72"/>
                  </a:cubicBezTo>
                  <a:cubicBezTo>
                    <a:pt x="292" y="212"/>
                    <a:pt x="292" y="212"/>
                    <a:pt x="292" y="212"/>
                  </a:cubicBezTo>
                  <a:cubicBezTo>
                    <a:pt x="290" y="225"/>
                    <a:pt x="278" y="234"/>
                    <a:pt x="265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37">
              <a:extLst>
                <a:ext uri="{FF2B5EF4-FFF2-40B4-BE49-F238E27FC236}">
                  <a16:creationId xmlns:a16="http://schemas.microsoft.com/office/drawing/2014/main" id="{E367DB4D-22E2-48DA-9CF1-48A39D37C6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4640" y="4428243"/>
              <a:ext cx="1585240" cy="1165340"/>
            </a:xfrm>
            <a:custGeom>
              <a:avLst/>
              <a:gdLst>
                <a:gd name="T0" fmla="*/ 270 w 323"/>
                <a:gd name="T1" fmla="*/ 238 h 238"/>
                <a:gd name="T2" fmla="*/ 266 w 323"/>
                <a:gd name="T3" fmla="*/ 237 h 238"/>
                <a:gd name="T4" fmla="*/ 24 w 323"/>
                <a:gd name="T5" fmla="*/ 195 h 238"/>
                <a:gd name="T6" fmla="*/ 6 w 323"/>
                <a:gd name="T7" fmla="*/ 184 h 238"/>
                <a:gd name="T8" fmla="*/ 1 w 323"/>
                <a:gd name="T9" fmla="*/ 163 h 238"/>
                <a:gd name="T10" fmla="*/ 25 w 323"/>
                <a:gd name="T11" fmla="*/ 25 h 238"/>
                <a:gd name="T12" fmla="*/ 57 w 323"/>
                <a:gd name="T13" fmla="*/ 2 h 238"/>
                <a:gd name="T14" fmla="*/ 299 w 323"/>
                <a:gd name="T15" fmla="*/ 44 h 238"/>
                <a:gd name="T16" fmla="*/ 317 w 323"/>
                <a:gd name="T17" fmla="*/ 56 h 238"/>
                <a:gd name="T18" fmla="*/ 322 w 323"/>
                <a:gd name="T19" fmla="*/ 76 h 238"/>
                <a:gd name="T20" fmla="*/ 297 w 323"/>
                <a:gd name="T21" fmla="*/ 215 h 238"/>
                <a:gd name="T22" fmla="*/ 270 w 323"/>
                <a:gd name="T23" fmla="*/ 238 h 238"/>
                <a:gd name="T24" fmla="*/ 52 w 323"/>
                <a:gd name="T25" fmla="*/ 8 h 238"/>
                <a:gd name="T26" fmla="*/ 31 w 323"/>
                <a:gd name="T27" fmla="*/ 26 h 238"/>
                <a:gd name="T28" fmla="*/ 7 w 323"/>
                <a:gd name="T29" fmla="*/ 164 h 238"/>
                <a:gd name="T30" fmla="*/ 11 w 323"/>
                <a:gd name="T31" fmla="*/ 180 h 238"/>
                <a:gd name="T32" fmla="*/ 25 w 323"/>
                <a:gd name="T33" fmla="*/ 189 h 238"/>
                <a:gd name="T34" fmla="*/ 267 w 323"/>
                <a:gd name="T35" fmla="*/ 231 h 238"/>
                <a:gd name="T36" fmla="*/ 291 w 323"/>
                <a:gd name="T37" fmla="*/ 214 h 238"/>
                <a:gd name="T38" fmla="*/ 315 w 323"/>
                <a:gd name="T39" fmla="*/ 75 h 238"/>
                <a:gd name="T40" fmla="*/ 312 w 323"/>
                <a:gd name="T41" fmla="*/ 59 h 238"/>
                <a:gd name="T42" fmla="*/ 298 w 323"/>
                <a:gd name="T43" fmla="*/ 51 h 238"/>
                <a:gd name="T44" fmla="*/ 56 w 323"/>
                <a:gd name="T45" fmla="*/ 8 h 238"/>
                <a:gd name="T46" fmla="*/ 52 w 323"/>
                <a:gd name="T47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3" h="238">
                  <a:moveTo>
                    <a:pt x="270" y="238"/>
                  </a:moveTo>
                  <a:cubicBezTo>
                    <a:pt x="269" y="238"/>
                    <a:pt x="267" y="237"/>
                    <a:pt x="266" y="237"/>
                  </a:cubicBezTo>
                  <a:cubicBezTo>
                    <a:pt x="24" y="195"/>
                    <a:pt x="24" y="195"/>
                    <a:pt x="24" y="195"/>
                  </a:cubicBezTo>
                  <a:cubicBezTo>
                    <a:pt x="16" y="194"/>
                    <a:pt x="10" y="190"/>
                    <a:pt x="6" y="184"/>
                  </a:cubicBezTo>
                  <a:cubicBezTo>
                    <a:pt x="2" y="178"/>
                    <a:pt x="0" y="171"/>
                    <a:pt x="1" y="16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8" y="10"/>
                    <a:pt x="42" y="0"/>
                    <a:pt x="57" y="2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6" y="46"/>
                    <a:pt x="313" y="50"/>
                    <a:pt x="317" y="56"/>
                  </a:cubicBezTo>
                  <a:cubicBezTo>
                    <a:pt x="321" y="62"/>
                    <a:pt x="323" y="69"/>
                    <a:pt x="322" y="76"/>
                  </a:cubicBezTo>
                  <a:cubicBezTo>
                    <a:pt x="297" y="215"/>
                    <a:pt x="297" y="215"/>
                    <a:pt x="297" y="215"/>
                  </a:cubicBezTo>
                  <a:cubicBezTo>
                    <a:pt x="295" y="228"/>
                    <a:pt x="283" y="238"/>
                    <a:pt x="270" y="238"/>
                  </a:cubicBezTo>
                  <a:close/>
                  <a:moveTo>
                    <a:pt x="52" y="8"/>
                  </a:moveTo>
                  <a:cubicBezTo>
                    <a:pt x="42" y="8"/>
                    <a:pt x="33" y="15"/>
                    <a:pt x="31" y="26"/>
                  </a:cubicBezTo>
                  <a:cubicBezTo>
                    <a:pt x="7" y="164"/>
                    <a:pt x="7" y="164"/>
                    <a:pt x="7" y="164"/>
                  </a:cubicBezTo>
                  <a:cubicBezTo>
                    <a:pt x="6" y="170"/>
                    <a:pt x="8" y="176"/>
                    <a:pt x="11" y="180"/>
                  </a:cubicBezTo>
                  <a:cubicBezTo>
                    <a:pt x="14" y="185"/>
                    <a:pt x="19" y="188"/>
                    <a:pt x="25" y="189"/>
                  </a:cubicBezTo>
                  <a:cubicBezTo>
                    <a:pt x="267" y="231"/>
                    <a:pt x="267" y="231"/>
                    <a:pt x="267" y="231"/>
                  </a:cubicBezTo>
                  <a:cubicBezTo>
                    <a:pt x="278" y="233"/>
                    <a:pt x="289" y="225"/>
                    <a:pt x="291" y="214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6" y="70"/>
                    <a:pt x="315" y="64"/>
                    <a:pt x="312" y="59"/>
                  </a:cubicBezTo>
                  <a:cubicBezTo>
                    <a:pt x="309" y="55"/>
                    <a:pt x="304" y="52"/>
                    <a:pt x="298" y="51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4" y="8"/>
                    <a:pt x="52" y="8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38">
              <a:extLst>
                <a:ext uri="{FF2B5EF4-FFF2-40B4-BE49-F238E27FC236}">
                  <a16:creationId xmlns:a16="http://schemas.microsoft.com/office/drawing/2014/main" id="{139C80A2-72FA-4BD1-8A3E-9725D3EEB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2487" y="4520243"/>
              <a:ext cx="1422470" cy="990775"/>
            </a:xfrm>
            <a:custGeom>
              <a:avLst/>
              <a:gdLst>
                <a:gd name="T0" fmla="*/ 249 w 290"/>
                <a:gd name="T1" fmla="*/ 200 h 202"/>
                <a:gd name="T2" fmla="*/ 14 w 290"/>
                <a:gd name="T3" fmla="*/ 159 h 202"/>
                <a:gd name="T4" fmla="*/ 2 w 290"/>
                <a:gd name="T5" fmla="*/ 142 h 202"/>
                <a:gd name="T6" fmla="*/ 24 w 290"/>
                <a:gd name="T7" fmla="*/ 14 h 202"/>
                <a:gd name="T8" fmla="*/ 41 w 290"/>
                <a:gd name="T9" fmla="*/ 1 h 202"/>
                <a:gd name="T10" fmla="*/ 277 w 290"/>
                <a:gd name="T11" fmla="*/ 42 h 202"/>
                <a:gd name="T12" fmla="*/ 289 w 290"/>
                <a:gd name="T13" fmla="*/ 60 h 202"/>
                <a:gd name="T14" fmla="*/ 267 w 290"/>
                <a:gd name="T15" fmla="*/ 188 h 202"/>
                <a:gd name="T16" fmla="*/ 249 w 290"/>
                <a:gd name="T17" fmla="*/ 20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02">
                  <a:moveTo>
                    <a:pt x="249" y="200"/>
                  </a:moveTo>
                  <a:cubicBezTo>
                    <a:pt x="14" y="159"/>
                    <a:pt x="14" y="159"/>
                    <a:pt x="14" y="159"/>
                  </a:cubicBezTo>
                  <a:cubicBezTo>
                    <a:pt x="6" y="158"/>
                    <a:pt x="0" y="150"/>
                    <a:pt x="2" y="142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6"/>
                    <a:pt x="33" y="0"/>
                    <a:pt x="41" y="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85" y="44"/>
                    <a:pt x="290" y="52"/>
                    <a:pt x="289" y="60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5" y="196"/>
                    <a:pt x="257" y="202"/>
                    <a:pt x="249" y="200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9">
              <a:extLst>
                <a:ext uri="{FF2B5EF4-FFF2-40B4-BE49-F238E27FC236}">
                  <a16:creationId xmlns:a16="http://schemas.microsoft.com/office/drawing/2014/main" id="{6B0C5FB7-FB91-4BC6-B6F4-74EFC3B567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3051" y="4506089"/>
              <a:ext cx="1453136" cy="1009647"/>
            </a:xfrm>
            <a:custGeom>
              <a:avLst/>
              <a:gdLst>
                <a:gd name="T0" fmla="*/ 253 w 296"/>
                <a:gd name="T1" fmla="*/ 206 h 206"/>
                <a:gd name="T2" fmla="*/ 250 w 296"/>
                <a:gd name="T3" fmla="*/ 206 h 206"/>
                <a:gd name="T4" fmla="*/ 16 w 296"/>
                <a:gd name="T5" fmla="*/ 165 h 206"/>
                <a:gd name="T6" fmla="*/ 4 w 296"/>
                <a:gd name="T7" fmla="*/ 158 h 206"/>
                <a:gd name="T8" fmla="*/ 1 w 296"/>
                <a:gd name="T9" fmla="*/ 144 h 206"/>
                <a:gd name="T10" fmla="*/ 23 w 296"/>
                <a:gd name="T11" fmla="*/ 17 h 206"/>
                <a:gd name="T12" fmla="*/ 45 w 296"/>
                <a:gd name="T13" fmla="*/ 2 h 206"/>
                <a:gd name="T14" fmla="*/ 279 w 296"/>
                <a:gd name="T15" fmla="*/ 42 h 206"/>
                <a:gd name="T16" fmla="*/ 294 w 296"/>
                <a:gd name="T17" fmla="*/ 64 h 206"/>
                <a:gd name="T18" fmla="*/ 272 w 296"/>
                <a:gd name="T19" fmla="*/ 191 h 206"/>
                <a:gd name="T20" fmla="*/ 264 w 296"/>
                <a:gd name="T21" fmla="*/ 203 h 206"/>
                <a:gd name="T22" fmla="*/ 253 w 296"/>
                <a:gd name="T23" fmla="*/ 206 h 206"/>
                <a:gd name="T24" fmla="*/ 251 w 296"/>
                <a:gd name="T25" fmla="*/ 200 h 206"/>
                <a:gd name="T26" fmla="*/ 261 w 296"/>
                <a:gd name="T27" fmla="*/ 198 h 206"/>
                <a:gd name="T28" fmla="*/ 266 w 296"/>
                <a:gd name="T29" fmla="*/ 190 h 206"/>
                <a:gd name="T30" fmla="*/ 288 w 296"/>
                <a:gd name="T31" fmla="*/ 63 h 206"/>
                <a:gd name="T32" fmla="*/ 278 w 296"/>
                <a:gd name="T33" fmla="*/ 48 h 206"/>
                <a:gd name="T34" fmla="*/ 44 w 296"/>
                <a:gd name="T35" fmla="*/ 8 h 206"/>
                <a:gd name="T36" fmla="*/ 29 w 296"/>
                <a:gd name="T37" fmla="*/ 18 h 206"/>
                <a:gd name="T38" fmla="*/ 7 w 296"/>
                <a:gd name="T39" fmla="*/ 145 h 206"/>
                <a:gd name="T40" fmla="*/ 9 w 296"/>
                <a:gd name="T41" fmla="*/ 154 h 206"/>
                <a:gd name="T42" fmla="*/ 17 w 296"/>
                <a:gd name="T43" fmla="*/ 159 h 206"/>
                <a:gd name="T44" fmla="*/ 251 w 296"/>
                <a:gd name="T45" fmla="*/ 20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6" h="206">
                  <a:moveTo>
                    <a:pt x="253" y="206"/>
                  </a:moveTo>
                  <a:cubicBezTo>
                    <a:pt x="252" y="206"/>
                    <a:pt x="251" y="206"/>
                    <a:pt x="250" y="206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1" y="165"/>
                    <a:pt x="7" y="162"/>
                    <a:pt x="4" y="158"/>
                  </a:cubicBezTo>
                  <a:cubicBezTo>
                    <a:pt x="1" y="154"/>
                    <a:pt x="0" y="149"/>
                    <a:pt x="1" y="14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7"/>
                    <a:pt x="34" y="0"/>
                    <a:pt x="45" y="2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9" y="44"/>
                    <a:pt x="296" y="54"/>
                    <a:pt x="294" y="64"/>
                  </a:cubicBezTo>
                  <a:cubicBezTo>
                    <a:pt x="272" y="191"/>
                    <a:pt x="272" y="191"/>
                    <a:pt x="272" y="191"/>
                  </a:cubicBezTo>
                  <a:cubicBezTo>
                    <a:pt x="271" y="196"/>
                    <a:pt x="268" y="200"/>
                    <a:pt x="264" y="203"/>
                  </a:cubicBezTo>
                  <a:cubicBezTo>
                    <a:pt x="261" y="205"/>
                    <a:pt x="257" y="206"/>
                    <a:pt x="253" y="206"/>
                  </a:cubicBezTo>
                  <a:close/>
                  <a:moveTo>
                    <a:pt x="251" y="200"/>
                  </a:moveTo>
                  <a:cubicBezTo>
                    <a:pt x="254" y="200"/>
                    <a:pt x="258" y="200"/>
                    <a:pt x="261" y="198"/>
                  </a:cubicBezTo>
                  <a:cubicBezTo>
                    <a:pt x="263" y="196"/>
                    <a:pt x="265" y="193"/>
                    <a:pt x="266" y="190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56"/>
                    <a:pt x="284" y="49"/>
                    <a:pt x="278" y="4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37" y="6"/>
                    <a:pt x="30" y="11"/>
                    <a:pt x="29" y="18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6" y="148"/>
                    <a:pt x="7" y="151"/>
                    <a:pt x="9" y="154"/>
                  </a:cubicBezTo>
                  <a:cubicBezTo>
                    <a:pt x="11" y="157"/>
                    <a:pt x="14" y="159"/>
                    <a:pt x="17" y="159"/>
                  </a:cubicBezTo>
                  <a:lnTo>
                    <a:pt x="251" y="200"/>
                  </a:ln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0">
              <a:extLst>
                <a:ext uri="{FF2B5EF4-FFF2-40B4-BE49-F238E27FC236}">
                  <a16:creationId xmlns:a16="http://schemas.microsoft.com/office/drawing/2014/main" id="{6D4A717F-7AD2-46AF-AF4F-391C6D070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9516" y="5133580"/>
              <a:ext cx="462362" cy="351489"/>
            </a:xfrm>
            <a:custGeom>
              <a:avLst/>
              <a:gdLst>
                <a:gd name="T0" fmla="*/ 0 w 196"/>
                <a:gd name="T1" fmla="*/ 116 h 149"/>
                <a:gd name="T2" fmla="*/ 127 w 196"/>
                <a:gd name="T3" fmla="*/ 0 h 149"/>
                <a:gd name="T4" fmla="*/ 196 w 196"/>
                <a:gd name="T5" fmla="*/ 149 h 149"/>
                <a:gd name="T6" fmla="*/ 0 w 196"/>
                <a:gd name="T7" fmla="*/ 11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149">
                  <a:moveTo>
                    <a:pt x="0" y="116"/>
                  </a:moveTo>
                  <a:lnTo>
                    <a:pt x="127" y="0"/>
                  </a:lnTo>
                  <a:lnTo>
                    <a:pt x="196" y="149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1">
              <a:extLst>
                <a:ext uri="{FF2B5EF4-FFF2-40B4-BE49-F238E27FC236}">
                  <a16:creationId xmlns:a16="http://schemas.microsoft.com/office/drawing/2014/main" id="{418AED2B-CA5F-4AB9-8F68-1F6FA4711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5926" y="5114708"/>
              <a:ext cx="504823" cy="386874"/>
            </a:xfrm>
            <a:custGeom>
              <a:avLst/>
              <a:gdLst>
                <a:gd name="T0" fmla="*/ 214 w 214"/>
                <a:gd name="T1" fmla="*/ 164 h 164"/>
                <a:gd name="T2" fmla="*/ 0 w 214"/>
                <a:gd name="T3" fmla="*/ 126 h 164"/>
                <a:gd name="T4" fmla="*/ 137 w 214"/>
                <a:gd name="T5" fmla="*/ 0 h 164"/>
                <a:gd name="T6" fmla="*/ 214 w 214"/>
                <a:gd name="T7" fmla="*/ 164 h 164"/>
                <a:gd name="T8" fmla="*/ 19 w 214"/>
                <a:gd name="T9" fmla="*/ 120 h 164"/>
                <a:gd name="T10" fmla="*/ 199 w 214"/>
                <a:gd name="T11" fmla="*/ 151 h 164"/>
                <a:gd name="T12" fmla="*/ 135 w 214"/>
                <a:gd name="T13" fmla="*/ 14 h 164"/>
                <a:gd name="T14" fmla="*/ 19 w 214"/>
                <a:gd name="T15" fmla="*/ 12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64">
                  <a:moveTo>
                    <a:pt x="214" y="164"/>
                  </a:moveTo>
                  <a:lnTo>
                    <a:pt x="0" y="126"/>
                  </a:lnTo>
                  <a:lnTo>
                    <a:pt x="137" y="0"/>
                  </a:lnTo>
                  <a:lnTo>
                    <a:pt x="214" y="164"/>
                  </a:lnTo>
                  <a:close/>
                  <a:moveTo>
                    <a:pt x="19" y="120"/>
                  </a:moveTo>
                  <a:lnTo>
                    <a:pt x="199" y="151"/>
                  </a:lnTo>
                  <a:lnTo>
                    <a:pt x="135" y="14"/>
                  </a:lnTo>
                  <a:lnTo>
                    <a:pt x="19" y="120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42">
              <a:extLst>
                <a:ext uri="{FF2B5EF4-FFF2-40B4-BE49-F238E27FC236}">
                  <a16:creationId xmlns:a16="http://schemas.microsoft.com/office/drawing/2014/main" id="{13FBCCD0-38E6-4D34-8651-73EECC43C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7410" y="4819835"/>
              <a:ext cx="823287" cy="627491"/>
            </a:xfrm>
            <a:custGeom>
              <a:avLst/>
              <a:gdLst>
                <a:gd name="T0" fmla="*/ 0 w 349"/>
                <a:gd name="T1" fmla="*/ 206 h 266"/>
                <a:gd name="T2" fmla="*/ 224 w 349"/>
                <a:gd name="T3" fmla="*/ 0 h 266"/>
                <a:gd name="T4" fmla="*/ 349 w 349"/>
                <a:gd name="T5" fmla="*/ 266 h 266"/>
                <a:gd name="T6" fmla="*/ 0 w 349"/>
                <a:gd name="T7" fmla="*/ 20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9" h="266">
                  <a:moveTo>
                    <a:pt x="0" y="206"/>
                  </a:moveTo>
                  <a:lnTo>
                    <a:pt x="224" y="0"/>
                  </a:lnTo>
                  <a:lnTo>
                    <a:pt x="349" y="266"/>
                  </a:lnTo>
                  <a:lnTo>
                    <a:pt x="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43">
              <a:extLst>
                <a:ext uri="{FF2B5EF4-FFF2-40B4-BE49-F238E27FC236}">
                  <a16:creationId xmlns:a16="http://schemas.microsoft.com/office/drawing/2014/main" id="{5345A055-4E70-41B1-917D-9825674FF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6179" y="4800963"/>
              <a:ext cx="863390" cy="660517"/>
            </a:xfrm>
            <a:custGeom>
              <a:avLst/>
              <a:gdLst>
                <a:gd name="T0" fmla="*/ 366 w 366"/>
                <a:gd name="T1" fmla="*/ 280 h 280"/>
                <a:gd name="T2" fmla="*/ 0 w 366"/>
                <a:gd name="T3" fmla="*/ 216 h 280"/>
                <a:gd name="T4" fmla="*/ 235 w 366"/>
                <a:gd name="T5" fmla="*/ 0 h 280"/>
                <a:gd name="T6" fmla="*/ 366 w 366"/>
                <a:gd name="T7" fmla="*/ 280 h 280"/>
                <a:gd name="T8" fmla="*/ 19 w 366"/>
                <a:gd name="T9" fmla="*/ 209 h 280"/>
                <a:gd name="T10" fmla="*/ 350 w 366"/>
                <a:gd name="T11" fmla="*/ 268 h 280"/>
                <a:gd name="T12" fmla="*/ 233 w 366"/>
                <a:gd name="T13" fmla="*/ 14 h 280"/>
                <a:gd name="T14" fmla="*/ 19 w 366"/>
                <a:gd name="T15" fmla="*/ 20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6" h="280">
                  <a:moveTo>
                    <a:pt x="366" y="280"/>
                  </a:moveTo>
                  <a:lnTo>
                    <a:pt x="0" y="216"/>
                  </a:lnTo>
                  <a:lnTo>
                    <a:pt x="235" y="0"/>
                  </a:lnTo>
                  <a:lnTo>
                    <a:pt x="366" y="280"/>
                  </a:lnTo>
                  <a:close/>
                  <a:moveTo>
                    <a:pt x="19" y="209"/>
                  </a:moveTo>
                  <a:lnTo>
                    <a:pt x="350" y="268"/>
                  </a:lnTo>
                  <a:lnTo>
                    <a:pt x="233" y="14"/>
                  </a:lnTo>
                  <a:lnTo>
                    <a:pt x="19" y="209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44">
              <a:extLst>
                <a:ext uri="{FF2B5EF4-FFF2-40B4-BE49-F238E27FC236}">
                  <a16:creationId xmlns:a16="http://schemas.microsoft.com/office/drawing/2014/main" id="{59ECB818-A029-448E-9566-41C1FB7B1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339" y="4819835"/>
              <a:ext cx="162770" cy="155693"/>
            </a:xfrm>
            <a:custGeom>
              <a:avLst/>
              <a:gdLst>
                <a:gd name="T0" fmla="*/ 32 w 33"/>
                <a:gd name="T1" fmla="*/ 19 h 32"/>
                <a:gd name="T2" fmla="*/ 14 w 33"/>
                <a:gd name="T3" fmla="*/ 31 h 32"/>
                <a:gd name="T4" fmla="*/ 2 w 33"/>
                <a:gd name="T5" fmla="*/ 14 h 32"/>
                <a:gd name="T6" fmla="*/ 19 w 33"/>
                <a:gd name="T7" fmla="*/ 1 h 32"/>
                <a:gd name="T8" fmla="*/ 32 w 33"/>
                <a:gd name="T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32" y="19"/>
                  </a:moveTo>
                  <a:cubicBezTo>
                    <a:pt x="30" y="27"/>
                    <a:pt x="22" y="32"/>
                    <a:pt x="14" y="31"/>
                  </a:cubicBezTo>
                  <a:cubicBezTo>
                    <a:pt x="6" y="30"/>
                    <a:pt x="0" y="22"/>
                    <a:pt x="2" y="14"/>
                  </a:cubicBezTo>
                  <a:cubicBezTo>
                    <a:pt x="3" y="5"/>
                    <a:pt x="11" y="0"/>
                    <a:pt x="19" y="1"/>
                  </a:cubicBezTo>
                  <a:cubicBezTo>
                    <a:pt x="27" y="3"/>
                    <a:pt x="33" y="10"/>
                    <a:pt x="32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45">
              <a:extLst>
                <a:ext uri="{FF2B5EF4-FFF2-40B4-BE49-F238E27FC236}">
                  <a16:creationId xmlns:a16="http://schemas.microsoft.com/office/drawing/2014/main" id="{FF8A67D2-750F-4E34-B3DA-F51A10F9F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2903" y="4810399"/>
              <a:ext cx="176924" cy="169847"/>
            </a:xfrm>
            <a:custGeom>
              <a:avLst/>
              <a:gdLst>
                <a:gd name="T0" fmla="*/ 19 w 36"/>
                <a:gd name="T1" fmla="*/ 35 h 35"/>
                <a:gd name="T2" fmla="*/ 16 w 36"/>
                <a:gd name="T3" fmla="*/ 35 h 35"/>
                <a:gd name="T4" fmla="*/ 2 w 36"/>
                <a:gd name="T5" fmla="*/ 15 h 35"/>
                <a:gd name="T6" fmla="*/ 9 w 36"/>
                <a:gd name="T7" fmla="*/ 4 h 35"/>
                <a:gd name="T8" fmla="*/ 22 w 36"/>
                <a:gd name="T9" fmla="*/ 1 h 35"/>
                <a:gd name="T10" fmla="*/ 33 w 36"/>
                <a:gd name="T11" fmla="*/ 8 h 35"/>
                <a:gd name="T12" fmla="*/ 36 w 36"/>
                <a:gd name="T13" fmla="*/ 21 h 35"/>
                <a:gd name="T14" fmla="*/ 29 w 36"/>
                <a:gd name="T15" fmla="*/ 32 h 35"/>
                <a:gd name="T16" fmla="*/ 19 w 36"/>
                <a:gd name="T17" fmla="*/ 35 h 35"/>
                <a:gd name="T18" fmla="*/ 19 w 36"/>
                <a:gd name="T19" fmla="*/ 5 h 35"/>
                <a:gd name="T20" fmla="*/ 11 w 36"/>
                <a:gd name="T21" fmla="*/ 7 h 35"/>
                <a:gd name="T22" fmla="*/ 6 w 36"/>
                <a:gd name="T23" fmla="*/ 16 h 35"/>
                <a:gd name="T24" fmla="*/ 8 w 36"/>
                <a:gd name="T25" fmla="*/ 26 h 35"/>
                <a:gd name="T26" fmla="*/ 16 w 36"/>
                <a:gd name="T27" fmla="*/ 31 h 35"/>
                <a:gd name="T28" fmla="*/ 26 w 36"/>
                <a:gd name="T29" fmla="*/ 29 h 35"/>
                <a:gd name="T30" fmla="*/ 31 w 36"/>
                <a:gd name="T31" fmla="*/ 20 h 35"/>
                <a:gd name="T32" fmla="*/ 31 w 36"/>
                <a:gd name="T33" fmla="*/ 20 h 35"/>
                <a:gd name="T34" fmla="*/ 21 w 36"/>
                <a:gd name="T35" fmla="*/ 5 h 35"/>
                <a:gd name="T36" fmla="*/ 19 w 36"/>
                <a:gd name="T37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35">
                  <a:moveTo>
                    <a:pt x="19" y="35"/>
                  </a:moveTo>
                  <a:cubicBezTo>
                    <a:pt x="18" y="35"/>
                    <a:pt x="17" y="35"/>
                    <a:pt x="16" y="35"/>
                  </a:cubicBezTo>
                  <a:cubicBezTo>
                    <a:pt x="6" y="33"/>
                    <a:pt x="0" y="24"/>
                    <a:pt x="2" y="15"/>
                  </a:cubicBezTo>
                  <a:cubicBezTo>
                    <a:pt x="3" y="11"/>
                    <a:pt x="5" y="7"/>
                    <a:pt x="9" y="4"/>
                  </a:cubicBezTo>
                  <a:cubicBezTo>
                    <a:pt x="13" y="1"/>
                    <a:pt x="17" y="0"/>
                    <a:pt x="22" y="1"/>
                  </a:cubicBezTo>
                  <a:cubicBezTo>
                    <a:pt x="26" y="2"/>
                    <a:pt x="30" y="4"/>
                    <a:pt x="33" y="8"/>
                  </a:cubicBezTo>
                  <a:cubicBezTo>
                    <a:pt x="35" y="12"/>
                    <a:pt x="36" y="17"/>
                    <a:pt x="36" y="21"/>
                  </a:cubicBezTo>
                  <a:cubicBezTo>
                    <a:pt x="35" y="26"/>
                    <a:pt x="32" y="29"/>
                    <a:pt x="29" y="32"/>
                  </a:cubicBezTo>
                  <a:cubicBezTo>
                    <a:pt x="26" y="34"/>
                    <a:pt x="22" y="35"/>
                    <a:pt x="19" y="35"/>
                  </a:cubicBezTo>
                  <a:close/>
                  <a:moveTo>
                    <a:pt x="19" y="5"/>
                  </a:moveTo>
                  <a:cubicBezTo>
                    <a:pt x="16" y="5"/>
                    <a:pt x="13" y="6"/>
                    <a:pt x="11" y="7"/>
                  </a:cubicBezTo>
                  <a:cubicBezTo>
                    <a:pt x="8" y="9"/>
                    <a:pt x="6" y="12"/>
                    <a:pt x="6" y="16"/>
                  </a:cubicBezTo>
                  <a:cubicBezTo>
                    <a:pt x="5" y="19"/>
                    <a:pt x="6" y="23"/>
                    <a:pt x="8" y="26"/>
                  </a:cubicBezTo>
                  <a:cubicBezTo>
                    <a:pt x="10" y="28"/>
                    <a:pt x="13" y="30"/>
                    <a:pt x="16" y="31"/>
                  </a:cubicBezTo>
                  <a:cubicBezTo>
                    <a:pt x="20" y="32"/>
                    <a:pt x="23" y="31"/>
                    <a:pt x="26" y="29"/>
                  </a:cubicBezTo>
                  <a:cubicBezTo>
                    <a:pt x="29" y="27"/>
                    <a:pt x="31" y="24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13"/>
                    <a:pt x="28" y="7"/>
                    <a:pt x="21" y="5"/>
                  </a:cubicBezTo>
                  <a:cubicBezTo>
                    <a:pt x="20" y="5"/>
                    <a:pt x="19" y="5"/>
                    <a:pt x="19" y="5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47">
              <a:extLst>
                <a:ext uri="{FF2B5EF4-FFF2-40B4-BE49-F238E27FC236}">
                  <a16:creationId xmlns:a16="http://schemas.microsoft.com/office/drawing/2014/main" id="{7E285679-E6D3-45D9-87ED-97F4E68681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1918279"/>
              <a:ext cx="368002" cy="3253046"/>
            </a:xfrm>
            <a:custGeom>
              <a:avLst/>
              <a:gdLst>
                <a:gd name="T0" fmla="*/ 156 w 156"/>
                <a:gd name="T1" fmla="*/ 1379 h 1379"/>
                <a:gd name="T2" fmla="*/ 0 w 156"/>
                <a:gd name="T3" fmla="*/ 1379 h 1379"/>
                <a:gd name="T4" fmla="*/ 0 w 156"/>
                <a:gd name="T5" fmla="*/ 0 h 1379"/>
                <a:gd name="T6" fmla="*/ 156 w 156"/>
                <a:gd name="T7" fmla="*/ 0 h 1379"/>
                <a:gd name="T8" fmla="*/ 156 w 156"/>
                <a:gd name="T9" fmla="*/ 1379 h 1379"/>
                <a:gd name="T10" fmla="*/ 14 w 156"/>
                <a:gd name="T11" fmla="*/ 1363 h 1379"/>
                <a:gd name="T12" fmla="*/ 139 w 156"/>
                <a:gd name="T13" fmla="*/ 1363 h 1379"/>
                <a:gd name="T14" fmla="*/ 139 w 156"/>
                <a:gd name="T15" fmla="*/ 17 h 1379"/>
                <a:gd name="T16" fmla="*/ 14 w 156"/>
                <a:gd name="T17" fmla="*/ 17 h 1379"/>
                <a:gd name="T18" fmla="*/ 14 w 156"/>
                <a:gd name="T19" fmla="*/ 1363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379">
                  <a:moveTo>
                    <a:pt x="156" y="1379"/>
                  </a:moveTo>
                  <a:lnTo>
                    <a:pt x="0" y="1379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379"/>
                  </a:lnTo>
                  <a:close/>
                  <a:moveTo>
                    <a:pt x="14" y="1363"/>
                  </a:moveTo>
                  <a:lnTo>
                    <a:pt x="139" y="1363"/>
                  </a:lnTo>
                  <a:lnTo>
                    <a:pt x="139" y="17"/>
                  </a:lnTo>
                  <a:lnTo>
                    <a:pt x="14" y="17"/>
                  </a:lnTo>
                  <a:lnTo>
                    <a:pt x="14" y="1363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48">
              <a:extLst>
                <a:ext uri="{FF2B5EF4-FFF2-40B4-BE49-F238E27FC236}">
                  <a16:creationId xmlns:a16="http://schemas.microsoft.com/office/drawing/2014/main" id="{F6ECC5CB-D354-49C6-B49E-1FDCDE0794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1918279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7 h 152"/>
                <a:gd name="T12" fmla="*/ 135 w 151"/>
                <a:gd name="T13" fmla="*/ 137 h 152"/>
                <a:gd name="T14" fmla="*/ 135 w 151"/>
                <a:gd name="T15" fmla="*/ 15 h 152"/>
                <a:gd name="T16" fmla="*/ 14 w 151"/>
                <a:gd name="T17" fmla="*/ 15 h 152"/>
                <a:gd name="T18" fmla="*/ 14 w 151"/>
                <a:gd name="T19" fmla="*/ 13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7"/>
                  </a:moveTo>
                  <a:lnTo>
                    <a:pt x="135" y="137"/>
                  </a:lnTo>
                  <a:lnTo>
                    <a:pt x="135" y="15"/>
                  </a:lnTo>
                  <a:lnTo>
                    <a:pt x="14" y="15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49">
              <a:extLst>
                <a:ext uri="{FF2B5EF4-FFF2-40B4-BE49-F238E27FC236}">
                  <a16:creationId xmlns:a16="http://schemas.microsoft.com/office/drawing/2014/main" id="{1D79A1B7-E436-4DCB-9F30-0C70401FF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1922996"/>
              <a:ext cx="346771" cy="349130"/>
            </a:xfrm>
            <a:custGeom>
              <a:avLst/>
              <a:gdLst>
                <a:gd name="T0" fmla="*/ 135 w 147"/>
                <a:gd name="T1" fmla="*/ 148 h 148"/>
                <a:gd name="T2" fmla="*/ 0 w 147"/>
                <a:gd name="T3" fmla="*/ 11 h 148"/>
                <a:gd name="T4" fmla="*/ 10 w 147"/>
                <a:gd name="T5" fmla="*/ 0 h 148"/>
                <a:gd name="T6" fmla="*/ 147 w 147"/>
                <a:gd name="T7" fmla="*/ 137 h 148"/>
                <a:gd name="T8" fmla="*/ 135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5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0">
              <a:extLst>
                <a:ext uri="{FF2B5EF4-FFF2-40B4-BE49-F238E27FC236}">
                  <a16:creationId xmlns:a16="http://schemas.microsoft.com/office/drawing/2014/main" id="{29554C1A-8745-4448-A493-65035843E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1922996"/>
              <a:ext cx="346771" cy="349130"/>
            </a:xfrm>
            <a:custGeom>
              <a:avLst/>
              <a:gdLst>
                <a:gd name="T0" fmla="*/ 10 w 147"/>
                <a:gd name="T1" fmla="*/ 148 h 148"/>
                <a:gd name="T2" fmla="*/ 0 w 147"/>
                <a:gd name="T3" fmla="*/ 137 h 148"/>
                <a:gd name="T4" fmla="*/ 135 w 147"/>
                <a:gd name="T5" fmla="*/ 0 h 148"/>
                <a:gd name="T6" fmla="*/ 147 w 147"/>
                <a:gd name="T7" fmla="*/ 11 h 148"/>
                <a:gd name="T8" fmla="*/ 10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0" y="148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1">
              <a:extLst>
                <a:ext uri="{FF2B5EF4-FFF2-40B4-BE49-F238E27FC236}">
                  <a16:creationId xmlns:a16="http://schemas.microsoft.com/office/drawing/2014/main" id="{CDC3E776-78DD-4A1A-B67D-BFDC5E7E84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2241460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5 h 152"/>
                <a:gd name="T12" fmla="*/ 135 w 151"/>
                <a:gd name="T13" fmla="*/ 135 h 152"/>
                <a:gd name="T14" fmla="*/ 135 w 151"/>
                <a:gd name="T15" fmla="*/ 15 h 152"/>
                <a:gd name="T16" fmla="*/ 14 w 151"/>
                <a:gd name="T17" fmla="*/ 15 h 152"/>
                <a:gd name="T18" fmla="*/ 14 w 151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5"/>
                  </a:moveTo>
                  <a:lnTo>
                    <a:pt x="135" y="135"/>
                  </a:lnTo>
                  <a:lnTo>
                    <a:pt x="135" y="15"/>
                  </a:lnTo>
                  <a:lnTo>
                    <a:pt x="14" y="15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2">
              <a:extLst>
                <a:ext uri="{FF2B5EF4-FFF2-40B4-BE49-F238E27FC236}">
                  <a16:creationId xmlns:a16="http://schemas.microsoft.com/office/drawing/2014/main" id="{05B6AA90-0487-44F6-A1F5-0D4FF657B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246178"/>
              <a:ext cx="346771" cy="349130"/>
            </a:xfrm>
            <a:custGeom>
              <a:avLst/>
              <a:gdLst>
                <a:gd name="T0" fmla="*/ 135 w 147"/>
                <a:gd name="T1" fmla="*/ 148 h 148"/>
                <a:gd name="T2" fmla="*/ 0 w 147"/>
                <a:gd name="T3" fmla="*/ 11 h 148"/>
                <a:gd name="T4" fmla="*/ 10 w 147"/>
                <a:gd name="T5" fmla="*/ 0 h 148"/>
                <a:gd name="T6" fmla="*/ 147 w 147"/>
                <a:gd name="T7" fmla="*/ 135 h 148"/>
                <a:gd name="T8" fmla="*/ 135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5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7" y="135"/>
                  </a:lnTo>
                  <a:lnTo>
                    <a:pt x="135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53">
              <a:extLst>
                <a:ext uri="{FF2B5EF4-FFF2-40B4-BE49-F238E27FC236}">
                  <a16:creationId xmlns:a16="http://schemas.microsoft.com/office/drawing/2014/main" id="{CEB90C19-25CA-4C27-9093-E093D6AF5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246178"/>
              <a:ext cx="346771" cy="349130"/>
            </a:xfrm>
            <a:custGeom>
              <a:avLst/>
              <a:gdLst>
                <a:gd name="T0" fmla="*/ 10 w 147"/>
                <a:gd name="T1" fmla="*/ 148 h 148"/>
                <a:gd name="T2" fmla="*/ 0 w 147"/>
                <a:gd name="T3" fmla="*/ 135 h 148"/>
                <a:gd name="T4" fmla="*/ 135 w 147"/>
                <a:gd name="T5" fmla="*/ 0 h 148"/>
                <a:gd name="T6" fmla="*/ 147 w 147"/>
                <a:gd name="T7" fmla="*/ 11 h 148"/>
                <a:gd name="T8" fmla="*/ 10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0" y="148"/>
                  </a:moveTo>
                  <a:lnTo>
                    <a:pt x="0" y="135"/>
                  </a:lnTo>
                  <a:lnTo>
                    <a:pt x="135" y="0"/>
                  </a:lnTo>
                  <a:lnTo>
                    <a:pt x="147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54">
              <a:extLst>
                <a:ext uri="{FF2B5EF4-FFF2-40B4-BE49-F238E27FC236}">
                  <a16:creationId xmlns:a16="http://schemas.microsoft.com/office/drawing/2014/main" id="{4C74D6F1-F638-4822-AEC8-9DBEB0798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2559923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7 h 152"/>
                <a:gd name="T12" fmla="*/ 135 w 151"/>
                <a:gd name="T13" fmla="*/ 137 h 152"/>
                <a:gd name="T14" fmla="*/ 135 w 151"/>
                <a:gd name="T15" fmla="*/ 17 h 152"/>
                <a:gd name="T16" fmla="*/ 14 w 151"/>
                <a:gd name="T17" fmla="*/ 17 h 152"/>
                <a:gd name="T18" fmla="*/ 14 w 151"/>
                <a:gd name="T19" fmla="*/ 13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7"/>
                  </a:moveTo>
                  <a:lnTo>
                    <a:pt x="135" y="137"/>
                  </a:lnTo>
                  <a:lnTo>
                    <a:pt x="135" y="17"/>
                  </a:lnTo>
                  <a:lnTo>
                    <a:pt x="14" y="17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55">
              <a:extLst>
                <a:ext uri="{FF2B5EF4-FFF2-40B4-BE49-F238E27FC236}">
                  <a16:creationId xmlns:a16="http://schemas.microsoft.com/office/drawing/2014/main" id="{98FCD25C-7730-461D-AB05-515B9B9E2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564641"/>
              <a:ext cx="346771" cy="349130"/>
            </a:xfrm>
            <a:custGeom>
              <a:avLst/>
              <a:gdLst>
                <a:gd name="T0" fmla="*/ 135 w 147"/>
                <a:gd name="T1" fmla="*/ 148 h 148"/>
                <a:gd name="T2" fmla="*/ 0 w 147"/>
                <a:gd name="T3" fmla="*/ 13 h 148"/>
                <a:gd name="T4" fmla="*/ 10 w 147"/>
                <a:gd name="T5" fmla="*/ 0 h 148"/>
                <a:gd name="T6" fmla="*/ 147 w 147"/>
                <a:gd name="T7" fmla="*/ 137 h 148"/>
                <a:gd name="T8" fmla="*/ 135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5" y="148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56">
              <a:extLst>
                <a:ext uri="{FF2B5EF4-FFF2-40B4-BE49-F238E27FC236}">
                  <a16:creationId xmlns:a16="http://schemas.microsoft.com/office/drawing/2014/main" id="{613B1EFB-E8DB-4F7C-82C6-1066E416F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564641"/>
              <a:ext cx="346771" cy="349130"/>
            </a:xfrm>
            <a:custGeom>
              <a:avLst/>
              <a:gdLst>
                <a:gd name="T0" fmla="*/ 10 w 147"/>
                <a:gd name="T1" fmla="*/ 148 h 148"/>
                <a:gd name="T2" fmla="*/ 0 w 147"/>
                <a:gd name="T3" fmla="*/ 137 h 148"/>
                <a:gd name="T4" fmla="*/ 135 w 147"/>
                <a:gd name="T5" fmla="*/ 0 h 148"/>
                <a:gd name="T6" fmla="*/ 147 w 147"/>
                <a:gd name="T7" fmla="*/ 13 h 148"/>
                <a:gd name="T8" fmla="*/ 10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0" y="148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3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57">
              <a:extLst>
                <a:ext uri="{FF2B5EF4-FFF2-40B4-BE49-F238E27FC236}">
                  <a16:creationId xmlns:a16="http://schemas.microsoft.com/office/drawing/2014/main" id="{A84332E2-A77A-47CD-A73E-56883EFFB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2883105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7 h 152"/>
                <a:gd name="T12" fmla="*/ 135 w 151"/>
                <a:gd name="T13" fmla="*/ 137 h 152"/>
                <a:gd name="T14" fmla="*/ 135 w 151"/>
                <a:gd name="T15" fmla="*/ 15 h 152"/>
                <a:gd name="T16" fmla="*/ 14 w 151"/>
                <a:gd name="T17" fmla="*/ 15 h 152"/>
                <a:gd name="T18" fmla="*/ 14 w 151"/>
                <a:gd name="T19" fmla="*/ 13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7"/>
                  </a:moveTo>
                  <a:lnTo>
                    <a:pt x="135" y="137"/>
                  </a:lnTo>
                  <a:lnTo>
                    <a:pt x="135" y="15"/>
                  </a:lnTo>
                  <a:lnTo>
                    <a:pt x="14" y="15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58">
              <a:extLst>
                <a:ext uri="{FF2B5EF4-FFF2-40B4-BE49-F238E27FC236}">
                  <a16:creationId xmlns:a16="http://schemas.microsoft.com/office/drawing/2014/main" id="{A16AAA91-87A1-434C-BC9E-A1BF2928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887823"/>
              <a:ext cx="346771" cy="349130"/>
            </a:xfrm>
            <a:custGeom>
              <a:avLst/>
              <a:gdLst>
                <a:gd name="T0" fmla="*/ 135 w 147"/>
                <a:gd name="T1" fmla="*/ 148 h 148"/>
                <a:gd name="T2" fmla="*/ 0 w 147"/>
                <a:gd name="T3" fmla="*/ 11 h 148"/>
                <a:gd name="T4" fmla="*/ 10 w 147"/>
                <a:gd name="T5" fmla="*/ 0 h 148"/>
                <a:gd name="T6" fmla="*/ 147 w 147"/>
                <a:gd name="T7" fmla="*/ 138 h 148"/>
                <a:gd name="T8" fmla="*/ 135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5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7" y="138"/>
                  </a:lnTo>
                  <a:lnTo>
                    <a:pt x="135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59">
              <a:extLst>
                <a:ext uri="{FF2B5EF4-FFF2-40B4-BE49-F238E27FC236}">
                  <a16:creationId xmlns:a16="http://schemas.microsoft.com/office/drawing/2014/main" id="{1B1F42BD-AD66-4F68-ACD0-4869CEAA5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887823"/>
              <a:ext cx="346771" cy="349130"/>
            </a:xfrm>
            <a:custGeom>
              <a:avLst/>
              <a:gdLst>
                <a:gd name="T0" fmla="*/ 10 w 147"/>
                <a:gd name="T1" fmla="*/ 148 h 148"/>
                <a:gd name="T2" fmla="*/ 0 w 147"/>
                <a:gd name="T3" fmla="*/ 138 h 148"/>
                <a:gd name="T4" fmla="*/ 135 w 147"/>
                <a:gd name="T5" fmla="*/ 0 h 148"/>
                <a:gd name="T6" fmla="*/ 147 w 147"/>
                <a:gd name="T7" fmla="*/ 11 h 148"/>
                <a:gd name="T8" fmla="*/ 10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0" y="148"/>
                  </a:moveTo>
                  <a:lnTo>
                    <a:pt x="0" y="138"/>
                  </a:lnTo>
                  <a:lnTo>
                    <a:pt x="135" y="0"/>
                  </a:lnTo>
                  <a:lnTo>
                    <a:pt x="147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0">
              <a:extLst>
                <a:ext uri="{FF2B5EF4-FFF2-40B4-BE49-F238E27FC236}">
                  <a16:creationId xmlns:a16="http://schemas.microsoft.com/office/drawing/2014/main" id="{7EBBA7AF-AA92-4501-A757-76D7A362F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3206286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5 h 152"/>
                <a:gd name="T12" fmla="*/ 135 w 151"/>
                <a:gd name="T13" fmla="*/ 135 h 152"/>
                <a:gd name="T14" fmla="*/ 135 w 151"/>
                <a:gd name="T15" fmla="*/ 15 h 152"/>
                <a:gd name="T16" fmla="*/ 14 w 151"/>
                <a:gd name="T17" fmla="*/ 15 h 152"/>
                <a:gd name="T18" fmla="*/ 14 w 151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5"/>
                  </a:moveTo>
                  <a:lnTo>
                    <a:pt x="135" y="135"/>
                  </a:lnTo>
                  <a:lnTo>
                    <a:pt x="135" y="15"/>
                  </a:lnTo>
                  <a:lnTo>
                    <a:pt x="14" y="15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1">
              <a:extLst>
                <a:ext uri="{FF2B5EF4-FFF2-40B4-BE49-F238E27FC236}">
                  <a16:creationId xmlns:a16="http://schemas.microsoft.com/office/drawing/2014/main" id="{BA2A688B-F7C8-4FF9-9DD9-DEDD22D23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213363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0 h 147"/>
                <a:gd name="T4" fmla="*/ 10 w 147"/>
                <a:gd name="T5" fmla="*/ 0 h 147"/>
                <a:gd name="T6" fmla="*/ 147 w 147"/>
                <a:gd name="T7" fmla="*/ 135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47" y="135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2">
              <a:extLst>
                <a:ext uri="{FF2B5EF4-FFF2-40B4-BE49-F238E27FC236}">
                  <a16:creationId xmlns:a16="http://schemas.microsoft.com/office/drawing/2014/main" id="{44541EA3-089D-4228-A83D-706CDB290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213363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5 h 147"/>
                <a:gd name="T4" fmla="*/ 135 w 147"/>
                <a:gd name="T5" fmla="*/ 0 h 147"/>
                <a:gd name="T6" fmla="*/ 147 w 147"/>
                <a:gd name="T7" fmla="*/ 10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5"/>
                  </a:lnTo>
                  <a:lnTo>
                    <a:pt x="135" y="0"/>
                  </a:lnTo>
                  <a:lnTo>
                    <a:pt x="147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63">
              <a:extLst>
                <a:ext uri="{FF2B5EF4-FFF2-40B4-BE49-F238E27FC236}">
                  <a16:creationId xmlns:a16="http://schemas.microsoft.com/office/drawing/2014/main" id="{21EFA431-6878-4839-AEBF-B05AA31417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3524750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8 h 152"/>
                <a:gd name="T12" fmla="*/ 135 w 151"/>
                <a:gd name="T13" fmla="*/ 138 h 152"/>
                <a:gd name="T14" fmla="*/ 135 w 151"/>
                <a:gd name="T15" fmla="*/ 17 h 152"/>
                <a:gd name="T16" fmla="*/ 14 w 151"/>
                <a:gd name="T17" fmla="*/ 17 h 152"/>
                <a:gd name="T18" fmla="*/ 14 w 151"/>
                <a:gd name="T19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8"/>
                  </a:moveTo>
                  <a:lnTo>
                    <a:pt x="135" y="138"/>
                  </a:lnTo>
                  <a:lnTo>
                    <a:pt x="135" y="17"/>
                  </a:lnTo>
                  <a:lnTo>
                    <a:pt x="14" y="17"/>
                  </a:lnTo>
                  <a:lnTo>
                    <a:pt x="14" y="13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64">
              <a:extLst>
                <a:ext uri="{FF2B5EF4-FFF2-40B4-BE49-F238E27FC236}">
                  <a16:creationId xmlns:a16="http://schemas.microsoft.com/office/drawing/2014/main" id="{D20AE0AD-5727-41FC-B2D0-1782BE0A0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531827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2 h 147"/>
                <a:gd name="T4" fmla="*/ 10 w 147"/>
                <a:gd name="T5" fmla="*/ 0 h 147"/>
                <a:gd name="T6" fmla="*/ 147 w 147"/>
                <a:gd name="T7" fmla="*/ 137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2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65">
              <a:extLst>
                <a:ext uri="{FF2B5EF4-FFF2-40B4-BE49-F238E27FC236}">
                  <a16:creationId xmlns:a16="http://schemas.microsoft.com/office/drawing/2014/main" id="{CD65DF88-CBFC-4763-8A9C-6D3855416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531827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7 h 147"/>
                <a:gd name="T4" fmla="*/ 135 w 147"/>
                <a:gd name="T5" fmla="*/ 0 h 147"/>
                <a:gd name="T6" fmla="*/ 147 w 147"/>
                <a:gd name="T7" fmla="*/ 12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2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66">
              <a:extLst>
                <a:ext uri="{FF2B5EF4-FFF2-40B4-BE49-F238E27FC236}">
                  <a16:creationId xmlns:a16="http://schemas.microsoft.com/office/drawing/2014/main" id="{DE486CEF-11B7-4F02-8A74-2A82683D9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3850290"/>
              <a:ext cx="356207" cy="356207"/>
            </a:xfrm>
            <a:custGeom>
              <a:avLst/>
              <a:gdLst>
                <a:gd name="T0" fmla="*/ 151 w 151"/>
                <a:gd name="T1" fmla="*/ 151 h 151"/>
                <a:gd name="T2" fmla="*/ 0 w 151"/>
                <a:gd name="T3" fmla="*/ 151 h 151"/>
                <a:gd name="T4" fmla="*/ 0 w 151"/>
                <a:gd name="T5" fmla="*/ 0 h 151"/>
                <a:gd name="T6" fmla="*/ 151 w 151"/>
                <a:gd name="T7" fmla="*/ 0 h 151"/>
                <a:gd name="T8" fmla="*/ 151 w 151"/>
                <a:gd name="T9" fmla="*/ 151 h 151"/>
                <a:gd name="T10" fmla="*/ 14 w 151"/>
                <a:gd name="T11" fmla="*/ 137 h 151"/>
                <a:gd name="T12" fmla="*/ 135 w 151"/>
                <a:gd name="T13" fmla="*/ 137 h 151"/>
                <a:gd name="T14" fmla="*/ 135 w 151"/>
                <a:gd name="T15" fmla="*/ 14 h 151"/>
                <a:gd name="T16" fmla="*/ 14 w 151"/>
                <a:gd name="T17" fmla="*/ 14 h 151"/>
                <a:gd name="T18" fmla="*/ 14 w 151"/>
                <a:gd name="T19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151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1"/>
                  </a:lnTo>
                  <a:close/>
                  <a:moveTo>
                    <a:pt x="14" y="137"/>
                  </a:moveTo>
                  <a:lnTo>
                    <a:pt x="135" y="137"/>
                  </a:lnTo>
                  <a:lnTo>
                    <a:pt x="135" y="14"/>
                  </a:lnTo>
                  <a:lnTo>
                    <a:pt x="14" y="14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67">
              <a:extLst>
                <a:ext uri="{FF2B5EF4-FFF2-40B4-BE49-F238E27FC236}">
                  <a16:creationId xmlns:a16="http://schemas.microsoft.com/office/drawing/2014/main" id="{8E066D55-2D70-473F-9307-1A391C29E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855008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0 h 147"/>
                <a:gd name="T4" fmla="*/ 10 w 147"/>
                <a:gd name="T5" fmla="*/ 0 h 147"/>
                <a:gd name="T6" fmla="*/ 147 w 147"/>
                <a:gd name="T7" fmla="*/ 137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68">
              <a:extLst>
                <a:ext uri="{FF2B5EF4-FFF2-40B4-BE49-F238E27FC236}">
                  <a16:creationId xmlns:a16="http://schemas.microsoft.com/office/drawing/2014/main" id="{579E5045-3F59-4A78-B9AA-1A5C8A78B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855008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7 h 147"/>
                <a:gd name="T4" fmla="*/ 135 w 147"/>
                <a:gd name="T5" fmla="*/ 0 h 147"/>
                <a:gd name="T6" fmla="*/ 147 w 147"/>
                <a:gd name="T7" fmla="*/ 10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69">
              <a:extLst>
                <a:ext uri="{FF2B5EF4-FFF2-40B4-BE49-F238E27FC236}">
                  <a16:creationId xmlns:a16="http://schemas.microsoft.com/office/drawing/2014/main" id="{1336BC2D-B9D1-4471-8D09-9DB03D8DC8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4173472"/>
              <a:ext cx="356207" cy="356207"/>
            </a:xfrm>
            <a:custGeom>
              <a:avLst/>
              <a:gdLst>
                <a:gd name="T0" fmla="*/ 151 w 151"/>
                <a:gd name="T1" fmla="*/ 151 h 151"/>
                <a:gd name="T2" fmla="*/ 0 w 151"/>
                <a:gd name="T3" fmla="*/ 151 h 151"/>
                <a:gd name="T4" fmla="*/ 0 w 151"/>
                <a:gd name="T5" fmla="*/ 0 h 151"/>
                <a:gd name="T6" fmla="*/ 151 w 151"/>
                <a:gd name="T7" fmla="*/ 0 h 151"/>
                <a:gd name="T8" fmla="*/ 151 w 151"/>
                <a:gd name="T9" fmla="*/ 151 h 151"/>
                <a:gd name="T10" fmla="*/ 14 w 151"/>
                <a:gd name="T11" fmla="*/ 135 h 151"/>
                <a:gd name="T12" fmla="*/ 135 w 151"/>
                <a:gd name="T13" fmla="*/ 135 h 151"/>
                <a:gd name="T14" fmla="*/ 135 w 151"/>
                <a:gd name="T15" fmla="*/ 14 h 151"/>
                <a:gd name="T16" fmla="*/ 14 w 151"/>
                <a:gd name="T17" fmla="*/ 14 h 151"/>
                <a:gd name="T18" fmla="*/ 14 w 151"/>
                <a:gd name="T19" fmla="*/ 1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151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1"/>
                  </a:lnTo>
                  <a:close/>
                  <a:moveTo>
                    <a:pt x="14" y="135"/>
                  </a:moveTo>
                  <a:lnTo>
                    <a:pt x="135" y="135"/>
                  </a:lnTo>
                  <a:lnTo>
                    <a:pt x="135" y="14"/>
                  </a:lnTo>
                  <a:lnTo>
                    <a:pt x="14" y="14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0">
              <a:extLst>
                <a:ext uri="{FF2B5EF4-FFF2-40B4-BE49-F238E27FC236}">
                  <a16:creationId xmlns:a16="http://schemas.microsoft.com/office/drawing/2014/main" id="{9F9412AB-11C5-4F1D-B519-8B5830B4A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178190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0 h 147"/>
                <a:gd name="T4" fmla="*/ 10 w 147"/>
                <a:gd name="T5" fmla="*/ 0 h 147"/>
                <a:gd name="T6" fmla="*/ 147 w 147"/>
                <a:gd name="T7" fmla="*/ 135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47" y="135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1">
              <a:extLst>
                <a:ext uri="{FF2B5EF4-FFF2-40B4-BE49-F238E27FC236}">
                  <a16:creationId xmlns:a16="http://schemas.microsoft.com/office/drawing/2014/main" id="{4BD93A3C-22BB-4B99-A285-CE756842A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178190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5 h 147"/>
                <a:gd name="T4" fmla="*/ 135 w 147"/>
                <a:gd name="T5" fmla="*/ 0 h 147"/>
                <a:gd name="T6" fmla="*/ 147 w 147"/>
                <a:gd name="T7" fmla="*/ 10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5"/>
                  </a:lnTo>
                  <a:lnTo>
                    <a:pt x="135" y="0"/>
                  </a:lnTo>
                  <a:lnTo>
                    <a:pt x="147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2">
              <a:extLst>
                <a:ext uri="{FF2B5EF4-FFF2-40B4-BE49-F238E27FC236}">
                  <a16:creationId xmlns:a16="http://schemas.microsoft.com/office/drawing/2014/main" id="{73201778-0F74-4D75-A333-A40CA6D0D3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4491935"/>
              <a:ext cx="356207" cy="356207"/>
            </a:xfrm>
            <a:custGeom>
              <a:avLst/>
              <a:gdLst>
                <a:gd name="T0" fmla="*/ 151 w 151"/>
                <a:gd name="T1" fmla="*/ 151 h 151"/>
                <a:gd name="T2" fmla="*/ 0 w 151"/>
                <a:gd name="T3" fmla="*/ 151 h 151"/>
                <a:gd name="T4" fmla="*/ 0 w 151"/>
                <a:gd name="T5" fmla="*/ 0 h 151"/>
                <a:gd name="T6" fmla="*/ 151 w 151"/>
                <a:gd name="T7" fmla="*/ 0 h 151"/>
                <a:gd name="T8" fmla="*/ 151 w 151"/>
                <a:gd name="T9" fmla="*/ 151 h 151"/>
                <a:gd name="T10" fmla="*/ 14 w 151"/>
                <a:gd name="T11" fmla="*/ 137 h 151"/>
                <a:gd name="T12" fmla="*/ 135 w 151"/>
                <a:gd name="T13" fmla="*/ 137 h 151"/>
                <a:gd name="T14" fmla="*/ 135 w 151"/>
                <a:gd name="T15" fmla="*/ 16 h 151"/>
                <a:gd name="T16" fmla="*/ 14 w 151"/>
                <a:gd name="T17" fmla="*/ 16 h 151"/>
                <a:gd name="T18" fmla="*/ 14 w 151"/>
                <a:gd name="T19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151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1"/>
                  </a:lnTo>
                  <a:close/>
                  <a:moveTo>
                    <a:pt x="14" y="137"/>
                  </a:moveTo>
                  <a:lnTo>
                    <a:pt x="135" y="137"/>
                  </a:lnTo>
                  <a:lnTo>
                    <a:pt x="135" y="16"/>
                  </a:lnTo>
                  <a:lnTo>
                    <a:pt x="14" y="16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73">
              <a:extLst>
                <a:ext uri="{FF2B5EF4-FFF2-40B4-BE49-F238E27FC236}">
                  <a16:creationId xmlns:a16="http://schemas.microsoft.com/office/drawing/2014/main" id="{C56A0BD1-892D-4B4C-BC07-B1F96E967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496653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2 h 147"/>
                <a:gd name="T4" fmla="*/ 10 w 147"/>
                <a:gd name="T5" fmla="*/ 0 h 147"/>
                <a:gd name="T6" fmla="*/ 147 w 147"/>
                <a:gd name="T7" fmla="*/ 137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2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74">
              <a:extLst>
                <a:ext uri="{FF2B5EF4-FFF2-40B4-BE49-F238E27FC236}">
                  <a16:creationId xmlns:a16="http://schemas.microsoft.com/office/drawing/2014/main" id="{08A9D7EC-ADAA-4445-A656-59A5B0939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496653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7 h 147"/>
                <a:gd name="T4" fmla="*/ 135 w 147"/>
                <a:gd name="T5" fmla="*/ 0 h 147"/>
                <a:gd name="T6" fmla="*/ 147 w 147"/>
                <a:gd name="T7" fmla="*/ 12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2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75">
              <a:extLst>
                <a:ext uri="{FF2B5EF4-FFF2-40B4-BE49-F238E27FC236}">
                  <a16:creationId xmlns:a16="http://schemas.microsoft.com/office/drawing/2014/main" id="{CF2DA2E7-B2F7-43F5-BDA4-32B6B16586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4815117"/>
              <a:ext cx="356207" cy="356207"/>
            </a:xfrm>
            <a:custGeom>
              <a:avLst/>
              <a:gdLst>
                <a:gd name="T0" fmla="*/ 151 w 151"/>
                <a:gd name="T1" fmla="*/ 151 h 151"/>
                <a:gd name="T2" fmla="*/ 0 w 151"/>
                <a:gd name="T3" fmla="*/ 151 h 151"/>
                <a:gd name="T4" fmla="*/ 0 w 151"/>
                <a:gd name="T5" fmla="*/ 0 h 151"/>
                <a:gd name="T6" fmla="*/ 151 w 151"/>
                <a:gd name="T7" fmla="*/ 0 h 151"/>
                <a:gd name="T8" fmla="*/ 151 w 151"/>
                <a:gd name="T9" fmla="*/ 151 h 151"/>
                <a:gd name="T10" fmla="*/ 14 w 151"/>
                <a:gd name="T11" fmla="*/ 135 h 151"/>
                <a:gd name="T12" fmla="*/ 135 w 151"/>
                <a:gd name="T13" fmla="*/ 135 h 151"/>
                <a:gd name="T14" fmla="*/ 135 w 151"/>
                <a:gd name="T15" fmla="*/ 14 h 151"/>
                <a:gd name="T16" fmla="*/ 14 w 151"/>
                <a:gd name="T17" fmla="*/ 14 h 151"/>
                <a:gd name="T18" fmla="*/ 14 w 151"/>
                <a:gd name="T19" fmla="*/ 1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151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1"/>
                  </a:lnTo>
                  <a:close/>
                  <a:moveTo>
                    <a:pt x="14" y="135"/>
                  </a:moveTo>
                  <a:lnTo>
                    <a:pt x="135" y="135"/>
                  </a:lnTo>
                  <a:lnTo>
                    <a:pt x="135" y="14"/>
                  </a:lnTo>
                  <a:lnTo>
                    <a:pt x="14" y="14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76">
              <a:extLst>
                <a:ext uri="{FF2B5EF4-FFF2-40B4-BE49-F238E27FC236}">
                  <a16:creationId xmlns:a16="http://schemas.microsoft.com/office/drawing/2014/main" id="{9547976A-29A5-4BC2-B2DA-C79FEB08D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819835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0 h 147"/>
                <a:gd name="T4" fmla="*/ 10 w 147"/>
                <a:gd name="T5" fmla="*/ 0 h 147"/>
                <a:gd name="T6" fmla="*/ 147 w 147"/>
                <a:gd name="T7" fmla="*/ 137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77">
              <a:extLst>
                <a:ext uri="{FF2B5EF4-FFF2-40B4-BE49-F238E27FC236}">
                  <a16:creationId xmlns:a16="http://schemas.microsoft.com/office/drawing/2014/main" id="{680E4E15-C522-4817-8718-7D051103B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819835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7 h 147"/>
                <a:gd name="T4" fmla="*/ 135 w 147"/>
                <a:gd name="T5" fmla="*/ 0 h 147"/>
                <a:gd name="T6" fmla="*/ 147 w 147"/>
                <a:gd name="T7" fmla="*/ 10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78">
              <a:extLst>
                <a:ext uri="{FF2B5EF4-FFF2-40B4-BE49-F238E27FC236}">
                  <a16:creationId xmlns:a16="http://schemas.microsoft.com/office/drawing/2014/main" id="{31B104E4-9A52-43FA-A7B4-EF52BB3918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50657" y="2236742"/>
              <a:ext cx="358566" cy="358566"/>
            </a:xfrm>
            <a:custGeom>
              <a:avLst/>
              <a:gdLst>
                <a:gd name="T0" fmla="*/ 152 w 152"/>
                <a:gd name="T1" fmla="*/ 152 h 152"/>
                <a:gd name="T2" fmla="*/ 0 w 152"/>
                <a:gd name="T3" fmla="*/ 152 h 152"/>
                <a:gd name="T4" fmla="*/ 0 w 152"/>
                <a:gd name="T5" fmla="*/ 0 h 152"/>
                <a:gd name="T6" fmla="*/ 152 w 152"/>
                <a:gd name="T7" fmla="*/ 0 h 152"/>
                <a:gd name="T8" fmla="*/ 152 w 152"/>
                <a:gd name="T9" fmla="*/ 152 h 152"/>
                <a:gd name="T10" fmla="*/ 17 w 152"/>
                <a:gd name="T11" fmla="*/ 135 h 152"/>
                <a:gd name="T12" fmla="*/ 137 w 152"/>
                <a:gd name="T13" fmla="*/ 135 h 152"/>
                <a:gd name="T14" fmla="*/ 137 w 152"/>
                <a:gd name="T15" fmla="*/ 15 h 152"/>
                <a:gd name="T16" fmla="*/ 17 w 152"/>
                <a:gd name="T17" fmla="*/ 15 h 152"/>
                <a:gd name="T18" fmla="*/ 17 w 152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2">
                  <a:moveTo>
                    <a:pt x="152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2" y="0"/>
                  </a:lnTo>
                  <a:lnTo>
                    <a:pt x="152" y="152"/>
                  </a:lnTo>
                  <a:close/>
                  <a:moveTo>
                    <a:pt x="17" y="135"/>
                  </a:moveTo>
                  <a:lnTo>
                    <a:pt x="137" y="135"/>
                  </a:lnTo>
                  <a:lnTo>
                    <a:pt x="137" y="15"/>
                  </a:lnTo>
                  <a:lnTo>
                    <a:pt x="17" y="15"/>
                  </a:lnTo>
                  <a:lnTo>
                    <a:pt x="17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79">
              <a:extLst>
                <a:ext uri="{FF2B5EF4-FFF2-40B4-BE49-F238E27FC236}">
                  <a16:creationId xmlns:a16="http://schemas.microsoft.com/office/drawing/2014/main" id="{5F57C603-E3BF-40FF-9656-663B55C1E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5375" y="2241460"/>
              <a:ext cx="349130" cy="349130"/>
            </a:xfrm>
            <a:custGeom>
              <a:avLst/>
              <a:gdLst>
                <a:gd name="T0" fmla="*/ 12 w 148"/>
                <a:gd name="T1" fmla="*/ 148 h 148"/>
                <a:gd name="T2" fmla="*/ 0 w 148"/>
                <a:gd name="T3" fmla="*/ 135 h 148"/>
                <a:gd name="T4" fmla="*/ 137 w 148"/>
                <a:gd name="T5" fmla="*/ 0 h 148"/>
                <a:gd name="T6" fmla="*/ 148 w 148"/>
                <a:gd name="T7" fmla="*/ 11 h 148"/>
                <a:gd name="T8" fmla="*/ 12 w 14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2" y="148"/>
                  </a:moveTo>
                  <a:lnTo>
                    <a:pt x="0" y="135"/>
                  </a:lnTo>
                  <a:lnTo>
                    <a:pt x="137" y="0"/>
                  </a:lnTo>
                  <a:lnTo>
                    <a:pt x="148" y="11"/>
                  </a:lnTo>
                  <a:lnTo>
                    <a:pt x="12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0">
              <a:extLst>
                <a:ext uri="{FF2B5EF4-FFF2-40B4-BE49-F238E27FC236}">
                  <a16:creationId xmlns:a16="http://schemas.microsoft.com/office/drawing/2014/main" id="{062DE851-A6DE-46B1-8B95-26098AD9E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5375" y="2241460"/>
              <a:ext cx="349130" cy="349130"/>
            </a:xfrm>
            <a:custGeom>
              <a:avLst/>
              <a:gdLst>
                <a:gd name="T0" fmla="*/ 137 w 148"/>
                <a:gd name="T1" fmla="*/ 148 h 148"/>
                <a:gd name="T2" fmla="*/ 0 w 148"/>
                <a:gd name="T3" fmla="*/ 11 h 148"/>
                <a:gd name="T4" fmla="*/ 12 w 148"/>
                <a:gd name="T5" fmla="*/ 0 h 148"/>
                <a:gd name="T6" fmla="*/ 148 w 148"/>
                <a:gd name="T7" fmla="*/ 135 h 148"/>
                <a:gd name="T8" fmla="*/ 137 w 14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37" y="148"/>
                  </a:moveTo>
                  <a:lnTo>
                    <a:pt x="0" y="11"/>
                  </a:lnTo>
                  <a:lnTo>
                    <a:pt x="12" y="0"/>
                  </a:lnTo>
                  <a:lnTo>
                    <a:pt x="148" y="135"/>
                  </a:lnTo>
                  <a:lnTo>
                    <a:pt x="137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1">
              <a:extLst>
                <a:ext uri="{FF2B5EF4-FFF2-40B4-BE49-F238E27FC236}">
                  <a16:creationId xmlns:a16="http://schemas.microsoft.com/office/drawing/2014/main" id="{4892CF5A-4F14-4016-A6AF-577492B37A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32194" y="2236742"/>
              <a:ext cx="358566" cy="358566"/>
            </a:xfrm>
            <a:custGeom>
              <a:avLst/>
              <a:gdLst>
                <a:gd name="T0" fmla="*/ 152 w 152"/>
                <a:gd name="T1" fmla="*/ 152 h 152"/>
                <a:gd name="T2" fmla="*/ 0 w 152"/>
                <a:gd name="T3" fmla="*/ 152 h 152"/>
                <a:gd name="T4" fmla="*/ 0 w 152"/>
                <a:gd name="T5" fmla="*/ 0 h 152"/>
                <a:gd name="T6" fmla="*/ 152 w 152"/>
                <a:gd name="T7" fmla="*/ 0 h 152"/>
                <a:gd name="T8" fmla="*/ 152 w 152"/>
                <a:gd name="T9" fmla="*/ 152 h 152"/>
                <a:gd name="T10" fmla="*/ 14 w 152"/>
                <a:gd name="T11" fmla="*/ 135 h 152"/>
                <a:gd name="T12" fmla="*/ 135 w 152"/>
                <a:gd name="T13" fmla="*/ 135 h 152"/>
                <a:gd name="T14" fmla="*/ 135 w 152"/>
                <a:gd name="T15" fmla="*/ 15 h 152"/>
                <a:gd name="T16" fmla="*/ 14 w 152"/>
                <a:gd name="T17" fmla="*/ 15 h 152"/>
                <a:gd name="T18" fmla="*/ 14 w 152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2">
                  <a:moveTo>
                    <a:pt x="152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2" y="0"/>
                  </a:lnTo>
                  <a:lnTo>
                    <a:pt x="152" y="152"/>
                  </a:lnTo>
                  <a:close/>
                  <a:moveTo>
                    <a:pt x="14" y="135"/>
                  </a:moveTo>
                  <a:lnTo>
                    <a:pt x="135" y="135"/>
                  </a:lnTo>
                  <a:lnTo>
                    <a:pt x="135" y="15"/>
                  </a:lnTo>
                  <a:lnTo>
                    <a:pt x="14" y="15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2">
              <a:extLst>
                <a:ext uri="{FF2B5EF4-FFF2-40B4-BE49-F238E27FC236}">
                  <a16:creationId xmlns:a16="http://schemas.microsoft.com/office/drawing/2014/main" id="{2DFF9862-9A08-43E9-B244-0CAFCC83D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6912" y="2241460"/>
              <a:ext cx="346771" cy="349130"/>
            </a:xfrm>
            <a:custGeom>
              <a:avLst/>
              <a:gdLst>
                <a:gd name="T0" fmla="*/ 10 w 147"/>
                <a:gd name="T1" fmla="*/ 148 h 148"/>
                <a:gd name="T2" fmla="*/ 0 w 147"/>
                <a:gd name="T3" fmla="*/ 135 h 148"/>
                <a:gd name="T4" fmla="*/ 135 w 147"/>
                <a:gd name="T5" fmla="*/ 0 h 148"/>
                <a:gd name="T6" fmla="*/ 147 w 147"/>
                <a:gd name="T7" fmla="*/ 11 h 148"/>
                <a:gd name="T8" fmla="*/ 10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0" y="148"/>
                  </a:moveTo>
                  <a:lnTo>
                    <a:pt x="0" y="135"/>
                  </a:lnTo>
                  <a:lnTo>
                    <a:pt x="135" y="0"/>
                  </a:lnTo>
                  <a:lnTo>
                    <a:pt x="147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83">
              <a:extLst>
                <a:ext uri="{FF2B5EF4-FFF2-40B4-BE49-F238E27FC236}">
                  <a16:creationId xmlns:a16="http://schemas.microsoft.com/office/drawing/2014/main" id="{8045084B-D0B6-4618-B7D9-CBCF0F1DD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6912" y="2241460"/>
              <a:ext cx="346771" cy="349130"/>
            </a:xfrm>
            <a:custGeom>
              <a:avLst/>
              <a:gdLst>
                <a:gd name="T0" fmla="*/ 135 w 147"/>
                <a:gd name="T1" fmla="*/ 148 h 148"/>
                <a:gd name="T2" fmla="*/ 0 w 147"/>
                <a:gd name="T3" fmla="*/ 11 h 148"/>
                <a:gd name="T4" fmla="*/ 10 w 147"/>
                <a:gd name="T5" fmla="*/ 0 h 148"/>
                <a:gd name="T6" fmla="*/ 147 w 147"/>
                <a:gd name="T7" fmla="*/ 135 h 148"/>
                <a:gd name="T8" fmla="*/ 135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5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7" y="135"/>
                  </a:lnTo>
                  <a:lnTo>
                    <a:pt x="135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84">
              <a:extLst>
                <a:ext uri="{FF2B5EF4-FFF2-40B4-BE49-F238E27FC236}">
                  <a16:creationId xmlns:a16="http://schemas.microsoft.com/office/drawing/2014/main" id="{53C29E9A-8EAE-4412-BAA8-29EBB2C9FC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2236742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6 w 151"/>
                <a:gd name="T11" fmla="*/ 135 h 152"/>
                <a:gd name="T12" fmla="*/ 137 w 151"/>
                <a:gd name="T13" fmla="*/ 135 h 152"/>
                <a:gd name="T14" fmla="*/ 137 w 151"/>
                <a:gd name="T15" fmla="*/ 15 h 152"/>
                <a:gd name="T16" fmla="*/ 16 w 151"/>
                <a:gd name="T17" fmla="*/ 15 h 152"/>
                <a:gd name="T18" fmla="*/ 16 w 151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6" y="135"/>
                  </a:moveTo>
                  <a:lnTo>
                    <a:pt x="137" y="135"/>
                  </a:lnTo>
                  <a:lnTo>
                    <a:pt x="137" y="15"/>
                  </a:lnTo>
                  <a:lnTo>
                    <a:pt x="16" y="15"/>
                  </a:lnTo>
                  <a:lnTo>
                    <a:pt x="16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85">
              <a:extLst>
                <a:ext uri="{FF2B5EF4-FFF2-40B4-BE49-F238E27FC236}">
                  <a16:creationId xmlns:a16="http://schemas.microsoft.com/office/drawing/2014/main" id="{DC989B9B-D3C8-4E43-A799-F3FB3C23A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83472" y="2236742"/>
              <a:ext cx="363284" cy="358566"/>
            </a:xfrm>
            <a:custGeom>
              <a:avLst/>
              <a:gdLst>
                <a:gd name="T0" fmla="*/ 154 w 154"/>
                <a:gd name="T1" fmla="*/ 152 h 152"/>
                <a:gd name="T2" fmla="*/ 0 w 154"/>
                <a:gd name="T3" fmla="*/ 152 h 152"/>
                <a:gd name="T4" fmla="*/ 0 w 154"/>
                <a:gd name="T5" fmla="*/ 0 h 152"/>
                <a:gd name="T6" fmla="*/ 154 w 154"/>
                <a:gd name="T7" fmla="*/ 0 h 152"/>
                <a:gd name="T8" fmla="*/ 154 w 154"/>
                <a:gd name="T9" fmla="*/ 152 h 152"/>
                <a:gd name="T10" fmla="*/ 17 w 154"/>
                <a:gd name="T11" fmla="*/ 135 h 152"/>
                <a:gd name="T12" fmla="*/ 138 w 154"/>
                <a:gd name="T13" fmla="*/ 135 h 152"/>
                <a:gd name="T14" fmla="*/ 138 w 154"/>
                <a:gd name="T15" fmla="*/ 15 h 152"/>
                <a:gd name="T16" fmla="*/ 17 w 154"/>
                <a:gd name="T17" fmla="*/ 15 h 152"/>
                <a:gd name="T18" fmla="*/ 17 w 154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152">
                  <a:moveTo>
                    <a:pt x="154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4" y="0"/>
                  </a:lnTo>
                  <a:lnTo>
                    <a:pt x="154" y="152"/>
                  </a:lnTo>
                  <a:close/>
                  <a:moveTo>
                    <a:pt x="17" y="135"/>
                  </a:moveTo>
                  <a:lnTo>
                    <a:pt x="138" y="135"/>
                  </a:lnTo>
                  <a:lnTo>
                    <a:pt x="138" y="15"/>
                  </a:lnTo>
                  <a:lnTo>
                    <a:pt x="17" y="15"/>
                  </a:lnTo>
                  <a:lnTo>
                    <a:pt x="17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86">
              <a:extLst>
                <a:ext uri="{FF2B5EF4-FFF2-40B4-BE49-F238E27FC236}">
                  <a16:creationId xmlns:a16="http://schemas.microsoft.com/office/drawing/2014/main" id="{1626D506-C077-4226-8BAA-3AB404C2E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0549" y="2241460"/>
              <a:ext cx="346771" cy="349130"/>
            </a:xfrm>
            <a:custGeom>
              <a:avLst/>
              <a:gdLst>
                <a:gd name="T0" fmla="*/ 12 w 147"/>
                <a:gd name="T1" fmla="*/ 148 h 148"/>
                <a:gd name="T2" fmla="*/ 0 w 147"/>
                <a:gd name="T3" fmla="*/ 135 h 148"/>
                <a:gd name="T4" fmla="*/ 137 w 147"/>
                <a:gd name="T5" fmla="*/ 0 h 148"/>
                <a:gd name="T6" fmla="*/ 147 w 147"/>
                <a:gd name="T7" fmla="*/ 11 h 148"/>
                <a:gd name="T8" fmla="*/ 12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2" y="148"/>
                  </a:moveTo>
                  <a:lnTo>
                    <a:pt x="0" y="135"/>
                  </a:lnTo>
                  <a:lnTo>
                    <a:pt x="137" y="0"/>
                  </a:lnTo>
                  <a:lnTo>
                    <a:pt x="147" y="11"/>
                  </a:lnTo>
                  <a:lnTo>
                    <a:pt x="12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87">
              <a:extLst>
                <a:ext uri="{FF2B5EF4-FFF2-40B4-BE49-F238E27FC236}">
                  <a16:creationId xmlns:a16="http://schemas.microsoft.com/office/drawing/2014/main" id="{4A82784F-D024-412A-8C3F-091C1E4D9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0549" y="2241460"/>
              <a:ext cx="346771" cy="349130"/>
            </a:xfrm>
            <a:custGeom>
              <a:avLst/>
              <a:gdLst>
                <a:gd name="T0" fmla="*/ 137 w 147"/>
                <a:gd name="T1" fmla="*/ 148 h 148"/>
                <a:gd name="T2" fmla="*/ 0 w 147"/>
                <a:gd name="T3" fmla="*/ 11 h 148"/>
                <a:gd name="T4" fmla="*/ 12 w 147"/>
                <a:gd name="T5" fmla="*/ 0 h 148"/>
                <a:gd name="T6" fmla="*/ 147 w 147"/>
                <a:gd name="T7" fmla="*/ 135 h 148"/>
                <a:gd name="T8" fmla="*/ 137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7" y="148"/>
                  </a:moveTo>
                  <a:lnTo>
                    <a:pt x="0" y="11"/>
                  </a:lnTo>
                  <a:lnTo>
                    <a:pt x="12" y="0"/>
                  </a:lnTo>
                  <a:lnTo>
                    <a:pt x="147" y="135"/>
                  </a:lnTo>
                  <a:lnTo>
                    <a:pt x="137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88">
              <a:extLst>
                <a:ext uri="{FF2B5EF4-FFF2-40B4-BE49-F238E27FC236}">
                  <a16:creationId xmlns:a16="http://schemas.microsoft.com/office/drawing/2014/main" id="{DAD58FE9-823C-4C13-8530-9201EC2249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5009" y="2236742"/>
              <a:ext cx="358566" cy="358566"/>
            </a:xfrm>
            <a:custGeom>
              <a:avLst/>
              <a:gdLst>
                <a:gd name="T0" fmla="*/ 152 w 152"/>
                <a:gd name="T1" fmla="*/ 152 h 152"/>
                <a:gd name="T2" fmla="*/ 0 w 152"/>
                <a:gd name="T3" fmla="*/ 152 h 152"/>
                <a:gd name="T4" fmla="*/ 0 w 152"/>
                <a:gd name="T5" fmla="*/ 0 h 152"/>
                <a:gd name="T6" fmla="*/ 152 w 152"/>
                <a:gd name="T7" fmla="*/ 0 h 152"/>
                <a:gd name="T8" fmla="*/ 152 w 152"/>
                <a:gd name="T9" fmla="*/ 152 h 152"/>
                <a:gd name="T10" fmla="*/ 15 w 152"/>
                <a:gd name="T11" fmla="*/ 135 h 152"/>
                <a:gd name="T12" fmla="*/ 135 w 152"/>
                <a:gd name="T13" fmla="*/ 135 h 152"/>
                <a:gd name="T14" fmla="*/ 135 w 152"/>
                <a:gd name="T15" fmla="*/ 15 h 152"/>
                <a:gd name="T16" fmla="*/ 15 w 152"/>
                <a:gd name="T17" fmla="*/ 15 h 152"/>
                <a:gd name="T18" fmla="*/ 15 w 152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2">
                  <a:moveTo>
                    <a:pt x="152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2" y="0"/>
                  </a:lnTo>
                  <a:lnTo>
                    <a:pt x="152" y="152"/>
                  </a:lnTo>
                  <a:close/>
                  <a:moveTo>
                    <a:pt x="15" y="135"/>
                  </a:moveTo>
                  <a:lnTo>
                    <a:pt x="135" y="135"/>
                  </a:lnTo>
                  <a:lnTo>
                    <a:pt x="135" y="15"/>
                  </a:lnTo>
                  <a:lnTo>
                    <a:pt x="15" y="15"/>
                  </a:lnTo>
                  <a:lnTo>
                    <a:pt x="15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89">
              <a:extLst>
                <a:ext uri="{FF2B5EF4-FFF2-40B4-BE49-F238E27FC236}">
                  <a16:creationId xmlns:a16="http://schemas.microsoft.com/office/drawing/2014/main" id="{5C063CB2-9280-499D-B96E-050733820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9727" y="2241460"/>
              <a:ext cx="349130" cy="349130"/>
            </a:xfrm>
            <a:custGeom>
              <a:avLst/>
              <a:gdLst>
                <a:gd name="T0" fmla="*/ 11 w 148"/>
                <a:gd name="T1" fmla="*/ 148 h 148"/>
                <a:gd name="T2" fmla="*/ 0 w 148"/>
                <a:gd name="T3" fmla="*/ 135 h 148"/>
                <a:gd name="T4" fmla="*/ 136 w 148"/>
                <a:gd name="T5" fmla="*/ 0 h 148"/>
                <a:gd name="T6" fmla="*/ 148 w 148"/>
                <a:gd name="T7" fmla="*/ 11 h 148"/>
                <a:gd name="T8" fmla="*/ 11 w 14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1" y="148"/>
                  </a:moveTo>
                  <a:lnTo>
                    <a:pt x="0" y="135"/>
                  </a:lnTo>
                  <a:lnTo>
                    <a:pt x="136" y="0"/>
                  </a:lnTo>
                  <a:lnTo>
                    <a:pt x="148" y="11"/>
                  </a:lnTo>
                  <a:lnTo>
                    <a:pt x="11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0">
              <a:extLst>
                <a:ext uri="{FF2B5EF4-FFF2-40B4-BE49-F238E27FC236}">
                  <a16:creationId xmlns:a16="http://schemas.microsoft.com/office/drawing/2014/main" id="{FA43D574-DCA2-4E88-9F63-1D57502FB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9727" y="2241460"/>
              <a:ext cx="349130" cy="349130"/>
            </a:xfrm>
            <a:custGeom>
              <a:avLst/>
              <a:gdLst>
                <a:gd name="T0" fmla="*/ 136 w 148"/>
                <a:gd name="T1" fmla="*/ 148 h 148"/>
                <a:gd name="T2" fmla="*/ 0 w 148"/>
                <a:gd name="T3" fmla="*/ 11 h 148"/>
                <a:gd name="T4" fmla="*/ 11 w 148"/>
                <a:gd name="T5" fmla="*/ 0 h 148"/>
                <a:gd name="T6" fmla="*/ 148 w 148"/>
                <a:gd name="T7" fmla="*/ 135 h 148"/>
                <a:gd name="T8" fmla="*/ 136 w 14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36" y="148"/>
                  </a:moveTo>
                  <a:lnTo>
                    <a:pt x="0" y="11"/>
                  </a:lnTo>
                  <a:lnTo>
                    <a:pt x="11" y="0"/>
                  </a:lnTo>
                  <a:lnTo>
                    <a:pt x="148" y="135"/>
                  </a:lnTo>
                  <a:lnTo>
                    <a:pt x="136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1">
              <a:extLst>
                <a:ext uri="{FF2B5EF4-FFF2-40B4-BE49-F238E27FC236}">
                  <a16:creationId xmlns:a16="http://schemas.microsoft.com/office/drawing/2014/main" id="{7AF4B503-1F84-4F25-BD83-45BB86C646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41828" y="2236742"/>
              <a:ext cx="358566" cy="358566"/>
            </a:xfrm>
            <a:custGeom>
              <a:avLst/>
              <a:gdLst>
                <a:gd name="T0" fmla="*/ 152 w 152"/>
                <a:gd name="T1" fmla="*/ 152 h 152"/>
                <a:gd name="T2" fmla="*/ 0 w 152"/>
                <a:gd name="T3" fmla="*/ 152 h 152"/>
                <a:gd name="T4" fmla="*/ 0 w 152"/>
                <a:gd name="T5" fmla="*/ 0 h 152"/>
                <a:gd name="T6" fmla="*/ 152 w 152"/>
                <a:gd name="T7" fmla="*/ 0 h 152"/>
                <a:gd name="T8" fmla="*/ 152 w 152"/>
                <a:gd name="T9" fmla="*/ 152 h 152"/>
                <a:gd name="T10" fmla="*/ 17 w 152"/>
                <a:gd name="T11" fmla="*/ 135 h 152"/>
                <a:gd name="T12" fmla="*/ 137 w 152"/>
                <a:gd name="T13" fmla="*/ 135 h 152"/>
                <a:gd name="T14" fmla="*/ 137 w 152"/>
                <a:gd name="T15" fmla="*/ 15 h 152"/>
                <a:gd name="T16" fmla="*/ 17 w 152"/>
                <a:gd name="T17" fmla="*/ 15 h 152"/>
                <a:gd name="T18" fmla="*/ 17 w 152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2">
                  <a:moveTo>
                    <a:pt x="152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2" y="0"/>
                  </a:lnTo>
                  <a:lnTo>
                    <a:pt x="152" y="152"/>
                  </a:lnTo>
                  <a:close/>
                  <a:moveTo>
                    <a:pt x="17" y="135"/>
                  </a:moveTo>
                  <a:lnTo>
                    <a:pt x="137" y="135"/>
                  </a:lnTo>
                  <a:lnTo>
                    <a:pt x="137" y="15"/>
                  </a:lnTo>
                  <a:lnTo>
                    <a:pt x="17" y="15"/>
                  </a:lnTo>
                  <a:lnTo>
                    <a:pt x="17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2">
              <a:extLst>
                <a:ext uri="{FF2B5EF4-FFF2-40B4-BE49-F238E27FC236}">
                  <a16:creationId xmlns:a16="http://schemas.microsoft.com/office/drawing/2014/main" id="{25BCA3B1-F975-463B-8EAF-BBDFAF317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8646" y="2241460"/>
              <a:ext cx="677030" cy="353848"/>
            </a:xfrm>
            <a:custGeom>
              <a:avLst/>
              <a:gdLst>
                <a:gd name="T0" fmla="*/ 70 w 138"/>
                <a:gd name="T1" fmla="*/ 72 h 72"/>
                <a:gd name="T2" fmla="*/ 4 w 138"/>
                <a:gd name="T3" fmla="*/ 72 h 72"/>
                <a:gd name="T4" fmla="*/ 1 w 138"/>
                <a:gd name="T5" fmla="*/ 69 h 72"/>
                <a:gd name="T6" fmla="*/ 1 w 138"/>
                <a:gd name="T7" fmla="*/ 65 h 72"/>
                <a:gd name="T8" fmla="*/ 67 w 138"/>
                <a:gd name="T9" fmla="*/ 0 h 72"/>
                <a:gd name="T10" fmla="*/ 72 w 138"/>
                <a:gd name="T11" fmla="*/ 5 h 72"/>
                <a:gd name="T12" fmla="*/ 13 w 138"/>
                <a:gd name="T13" fmla="*/ 64 h 72"/>
                <a:gd name="T14" fmla="*/ 68 w 138"/>
                <a:gd name="T15" fmla="*/ 64 h 72"/>
                <a:gd name="T16" fmla="*/ 133 w 138"/>
                <a:gd name="T17" fmla="*/ 0 h 72"/>
                <a:gd name="T18" fmla="*/ 138 w 138"/>
                <a:gd name="T19" fmla="*/ 5 h 72"/>
                <a:gd name="T20" fmla="*/ 72 w 138"/>
                <a:gd name="T21" fmla="*/ 71 h 72"/>
                <a:gd name="T22" fmla="*/ 70 w 138"/>
                <a:gd name="T2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72">
                  <a:moveTo>
                    <a:pt x="70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1" y="71"/>
                    <a:pt x="1" y="69"/>
                  </a:cubicBezTo>
                  <a:cubicBezTo>
                    <a:pt x="0" y="68"/>
                    <a:pt x="0" y="66"/>
                    <a:pt x="1" y="65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2" y="71"/>
                    <a:pt x="71" y="72"/>
                    <a:pt x="70" y="72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193">
              <a:extLst>
                <a:ext uri="{FF2B5EF4-FFF2-40B4-BE49-F238E27FC236}">
                  <a16:creationId xmlns:a16="http://schemas.microsoft.com/office/drawing/2014/main" id="{9B1C6040-C7A3-4403-8C6C-71951E05D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6546" y="2241460"/>
              <a:ext cx="349130" cy="349130"/>
            </a:xfrm>
            <a:custGeom>
              <a:avLst/>
              <a:gdLst>
                <a:gd name="T0" fmla="*/ 137 w 148"/>
                <a:gd name="T1" fmla="*/ 148 h 148"/>
                <a:gd name="T2" fmla="*/ 0 w 148"/>
                <a:gd name="T3" fmla="*/ 11 h 148"/>
                <a:gd name="T4" fmla="*/ 11 w 148"/>
                <a:gd name="T5" fmla="*/ 0 h 148"/>
                <a:gd name="T6" fmla="*/ 148 w 148"/>
                <a:gd name="T7" fmla="*/ 135 h 148"/>
                <a:gd name="T8" fmla="*/ 137 w 14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37" y="148"/>
                  </a:moveTo>
                  <a:lnTo>
                    <a:pt x="0" y="11"/>
                  </a:lnTo>
                  <a:lnTo>
                    <a:pt x="11" y="0"/>
                  </a:lnTo>
                  <a:lnTo>
                    <a:pt x="148" y="135"/>
                  </a:lnTo>
                  <a:lnTo>
                    <a:pt x="137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94">
              <a:extLst>
                <a:ext uri="{FF2B5EF4-FFF2-40B4-BE49-F238E27FC236}">
                  <a16:creationId xmlns:a16="http://schemas.microsoft.com/office/drawing/2014/main" id="{CB5CFE15-91D6-4F41-ACB2-84A32F914A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5171324"/>
              <a:ext cx="368002" cy="358566"/>
            </a:xfrm>
            <a:custGeom>
              <a:avLst/>
              <a:gdLst>
                <a:gd name="T0" fmla="*/ 156 w 156"/>
                <a:gd name="T1" fmla="*/ 152 h 152"/>
                <a:gd name="T2" fmla="*/ 0 w 156"/>
                <a:gd name="T3" fmla="*/ 152 h 152"/>
                <a:gd name="T4" fmla="*/ 0 w 156"/>
                <a:gd name="T5" fmla="*/ 0 h 152"/>
                <a:gd name="T6" fmla="*/ 156 w 156"/>
                <a:gd name="T7" fmla="*/ 0 h 152"/>
                <a:gd name="T8" fmla="*/ 156 w 156"/>
                <a:gd name="T9" fmla="*/ 152 h 152"/>
                <a:gd name="T10" fmla="*/ 14 w 156"/>
                <a:gd name="T11" fmla="*/ 138 h 152"/>
                <a:gd name="T12" fmla="*/ 139 w 156"/>
                <a:gd name="T13" fmla="*/ 138 h 152"/>
                <a:gd name="T14" fmla="*/ 139 w 156"/>
                <a:gd name="T15" fmla="*/ 15 h 152"/>
                <a:gd name="T16" fmla="*/ 14 w 156"/>
                <a:gd name="T17" fmla="*/ 15 h 152"/>
                <a:gd name="T18" fmla="*/ 14 w 156"/>
                <a:gd name="T19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2">
                  <a:moveTo>
                    <a:pt x="156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52"/>
                  </a:lnTo>
                  <a:close/>
                  <a:moveTo>
                    <a:pt x="14" y="138"/>
                  </a:moveTo>
                  <a:lnTo>
                    <a:pt x="139" y="138"/>
                  </a:lnTo>
                  <a:lnTo>
                    <a:pt x="139" y="15"/>
                  </a:lnTo>
                  <a:lnTo>
                    <a:pt x="14" y="15"/>
                  </a:lnTo>
                  <a:lnTo>
                    <a:pt x="14" y="13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195">
              <a:extLst>
                <a:ext uri="{FF2B5EF4-FFF2-40B4-BE49-F238E27FC236}">
                  <a16:creationId xmlns:a16="http://schemas.microsoft.com/office/drawing/2014/main" id="{49EF748F-439F-401A-BA91-A316B481E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178401"/>
              <a:ext cx="356207" cy="346771"/>
            </a:xfrm>
            <a:custGeom>
              <a:avLst/>
              <a:gdLst>
                <a:gd name="T0" fmla="*/ 139 w 151"/>
                <a:gd name="T1" fmla="*/ 147 h 147"/>
                <a:gd name="T2" fmla="*/ 0 w 151"/>
                <a:gd name="T3" fmla="*/ 10 h 147"/>
                <a:gd name="T4" fmla="*/ 10 w 151"/>
                <a:gd name="T5" fmla="*/ 0 h 147"/>
                <a:gd name="T6" fmla="*/ 151 w 151"/>
                <a:gd name="T7" fmla="*/ 137 h 147"/>
                <a:gd name="T8" fmla="*/ 139 w 151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7">
                  <a:moveTo>
                    <a:pt x="139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51" y="137"/>
                  </a:lnTo>
                  <a:lnTo>
                    <a:pt x="139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196">
              <a:extLst>
                <a:ext uri="{FF2B5EF4-FFF2-40B4-BE49-F238E27FC236}">
                  <a16:creationId xmlns:a16="http://schemas.microsoft.com/office/drawing/2014/main" id="{AF211189-583C-4D45-ACBE-65649347F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178401"/>
              <a:ext cx="356207" cy="346771"/>
            </a:xfrm>
            <a:custGeom>
              <a:avLst/>
              <a:gdLst>
                <a:gd name="T0" fmla="*/ 10 w 151"/>
                <a:gd name="T1" fmla="*/ 147 h 147"/>
                <a:gd name="T2" fmla="*/ 0 w 151"/>
                <a:gd name="T3" fmla="*/ 137 h 147"/>
                <a:gd name="T4" fmla="*/ 139 w 151"/>
                <a:gd name="T5" fmla="*/ 0 h 147"/>
                <a:gd name="T6" fmla="*/ 151 w 151"/>
                <a:gd name="T7" fmla="*/ 10 h 147"/>
                <a:gd name="T8" fmla="*/ 10 w 151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7">
                  <a:moveTo>
                    <a:pt x="10" y="147"/>
                  </a:moveTo>
                  <a:lnTo>
                    <a:pt x="0" y="137"/>
                  </a:lnTo>
                  <a:lnTo>
                    <a:pt x="139" y="0"/>
                  </a:lnTo>
                  <a:lnTo>
                    <a:pt x="151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197">
              <a:extLst>
                <a:ext uri="{FF2B5EF4-FFF2-40B4-BE49-F238E27FC236}">
                  <a16:creationId xmlns:a16="http://schemas.microsoft.com/office/drawing/2014/main" id="{B91E8C1B-2E0D-4F6D-A7B6-073AF08823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6461691"/>
              <a:ext cx="368002" cy="356207"/>
            </a:xfrm>
            <a:custGeom>
              <a:avLst/>
              <a:gdLst>
                <a:gd name="T0" fmla="*/ 156 w 156"/>
                <a:gd name="T1" fmla="*/ 151 h 151"/>
                <a:gd name="T2" fmla="*/ 0 w 156"/>
                <a:gd name="T3" fmla="*/ 151 h 151"/>
                <a:gd name="T4" fmla="*/ 0 w 156"/>
                <a:gd name="T5" fmla="*/ 0 h 151"/>
                <a:gd name="T6" fmla="*/ 156 w 156"/>
                <a:gd name="T7" fmla="*/ 0 h 151"/>
                <a:gd name="T8" fmla="*/ 156 w 156"/>
                <a:gd name="T9" fmla="*/ 151 h 151"/>
                <a:gd name="T10" fmla="*/ 14 w 156"/>
                <a:gd name="T11" fmla="*/ 135 h 151"/>
                <a:gd name="T12" fmla="*/ 139 w 156"/>
                <a:gd name="T13" fmla="*/ 135 h 151"/>
                <a:gd name="T14" fmla="*/ 139 w 156"/>
                <a:gd name="T15" fmla="*/ 14 h 151"/>
                <a:gd name="T16" fmla="*/ 14 w 156"/>
                <a:gd name="T17" fmla="*/ 14 h 151"/>
                <a:gd name="T18" fmla="*/ 14 w 156"/>
                <a:gd name="T19" fmla="*/ 1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1">
                  <a:moveTo>
                    <a:pt x="156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51"/>
                  </a:lnTo>
                  <a:close/>
                  <a:moveTo>
                    <a:pt x="14" y="135"/>
                  </a:moveTo>
                  <a:lnTo>
                    <a:pt x="139" y="135"/>
                  </a:lnTo>
                  <a:lnTo>
                    <a:pt x="139" y="14"/>
                  </a:lnTo>
                  <a:lnTo>
                    <a:pt x="14" y="14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198">
              <a:extLst>
                <a:ext uri="{FF2B5EF4-FFF2-40B4-BE49-F238E27FC236}">
                  <a16:creationId xmlns:a16="http://schemas.microsoft.com/office/drawing/2014/main" id="{6646B194-CF2D-4231-83D0-10DF065FA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6466409"/>
              <a:ext cx="356207" cy="346771"/>
            </a:xfrm>
            <a:custGeom>
              <a:avLst/>
              <a:gdLst>
                <a:gd name="T0" fmla="*/ 139 w 151"/>
                <a:gd name="T1" fmla="*/ 147 h 147"/>
                <a:gd name="T2" fmla="*/ 0 w 151"/>
                <a:gd name="T3" fmla="*/ 10 h 147"/>
                <a:gd name="T4" fmla="*/ 10 w 151"/>
                <a:gd name="T5" fmla="*/ 0 h 147"/>
                <a:gd name="T6" fmla="*/ 151 w 151"/>
                <a:gd name="T7" fmla="*/ 135 h 147"/>
                <a:gd name="T8" fmla="*/ 139 w 151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7">
                  <a:moveTo>
                    <a:pt x="139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51" y="135"/>
                  </a:lnTo>
                  <a:lnTo>
                    <a:pt x="139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199">
              <a:extLst>
                <a:ext uri="{FF2B5EF4-FFF2-40B4-BE49-F238E27FC236}">
                  <a16:creationId xmlns:a16="http://schemas.microsoft.com/office/drawing/2014/main" id="{FFE96F96-E5A3-4322-98F5-C13DA0B1B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6466409"/>
              <a:ext cx="356207" cy="346771"/>
            </a:xfrm>
            <a:custGeom>
              <a:avLst/>
              <a:gdLst>
                <a:gd name="T0" fmla="*/ 10 w 151"/>
                <a:gd name="T1" fmla="*/ 147 h 147"/>
                <a:gd name="T2" fmla="*/ 0 w 151"/>
                <a:gd name="T3" fmla="*/ 135 h 147"/>
                <a:gd name="T4" fmla="*/ 139 w 151"/>
                <a:gd name="T5" fmla="*/ 0 h 147"/>
                <a:gd name="T6" fmla="*/ 151 w 151"/>
                <a:gd name="T7" fmla="*/ 10 h 147"/>
                <a:gd name="T8" fmla="*/ 10 w 151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7">
                  <a:moveTo>
                    <a:pt x="10" y="147"/>
                  </a:moveTo>
                  <a:lnTo>
                    <a:pt x="0" y="135"/>
                  </a:lnTo>
                  <a:lnTo>
                    <a:pt x="139" y="0"/>
                  </a:lnTo>
                  <a:lnTo>
                    <a:pt x="151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0">
              <a:extLst>
                <a:ext uri="{FF2B5EF4-FFF2-40B4-BE49-F238E27FC236}">
                  <a16:creationId xmlns:a16="http://schemas.microsoft.com/office/drawing/2014/main" id="{5E22880F-223F-43CC-B967-9D109E5DF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5461480"/>
              <a:ext cx="368002" cy="363284"/>
            </a:xfrm>
            <a:custGeom>
              <a:avLst/>
              <a:gdLst>
                <a:gd name="T0" fmla="*/ 156 w 156"/>
                <a:gd name="T1" fmla="*/ 154 h 154"/>
                <a:gd name="T2" fmla="*/ 0 w 156"/>
                <a:gd name="T3" fmla="*/ 154 h 154"/>
                <a:gd name="T4" fmla="*/ 0 w 156"/>
                <a:gd name="T5" fmla="*/ 0 h 154"/>
                <a:gd name="T6" fmla="*/ 156 w 156"/>
                <a:gd name="T7" fmla="*/ 0 h 154"/>
                <a:gd name="T8" fmla="*/ 156 w 156"/>
                <a:gd name="T9" fmla="*/ 154 h 154"/>
                <a:gd name="T10" fmla="*/ 14 w 156"/>
                <a:gd name="T11" fmla="*/ 137 h 154"/>
                <a:gd name="T12" fmla="*/ 139 w 156"/>
                <a:gd name="T13" fmla="*/ 137 h 154"/>
                <a:gd name="T14" fmla="*/ 139 w 156"/>
                <a:gd name="T15" fmla="*/ 17 h 154"/>
                <a:gd name="T16" fmla="*/ 14 w 156"/>
                <a:gd name="T17" fmla="*/ 17 h 154"/>
                <a:gd name="T18" fmla="*/ 14 w 156"/>
                <a:gd name="T19" fmla="*/ 13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4">
                  <a:moveTo>
                    <a:pt x="156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54"/>
                  </a:lnTo>
                  <a:close/>
                  <a:moveTo>
                    <a:pt x="14" y="137"/>
                  </a:moveTo>
                  <a:lnTo>
                    <a:pt x="139" y="137"/>
                  </a:lnTo>
                  <a:lnTo>
                    <a:pt x="139" y="17"/>
                  </a:lnTo>
                  <a:lnTo>
                    <a:pt x="14" y="17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1">
              <a:extLst>
                <a:ext uri="{FF2B5EF4-FFF2-40B4-BE49-F238E27FC236}">
                  <a16:creationId xmlns:a16="http://schemas.microsoft.com/office/drawing/2014/main" id="{5A8450A1-D9CF-41BF-804E-41F87956B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466198"/>
              <a:ext cx="356207" cy="349130"/>
            </a:xfrm>
            <a:custGeom>
              <a:avLst/>
              <a:gdLst>
                <a:gd name="T0" fmla="*/ 139 w 151"/>
                <a:gd name="T1" fmla="*/ 148 h 148"/>
                <a:gd name="T2" fmla="*/ 0 w 151"/>
                <a:gd name="T3" fmla="*/ 13 h 148"/>
                <a:gd name="T4" fmla="*/ 10 w 151"/>
                <a:gd name="T5" fmla="*/ 0 h 148"/>
                <a:gd name="T6" fmla="*/ 151 w 151"/>
                <a:gd name="T7" fmla="*/ 137 h 148"/>
                <a:gd name="T8" fmla="*/ 139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39" y="148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151" y="137"/>
                  </a:lnTo>
                  <a:lnTo>
                    <a:pt x="139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02">
              <a:extLst>
                <a:ext uri="{FF2B5EF4-FFF2-40B4-BE49-F238E27FC236}">
                  <a16:creationId xmlns:a16="http://schemas.microsoft.com/office/drawing/2014/main" id="{D1D377CC-E5FE-4B35-854E-12CBE53A9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466198"/>
              <a:ext cx="356207" cy="349130"/>
            </a:xfrm>
            <a:custGeom>
              <a:avLst/>
              <a:gdLst>
                <a:gd name="T0" fmla="*/ 10 w 151"/>
                <a:gd name="T1" fmla="*/ 148 h 148"/>
                <a:gd name="T2" fmla="*/ 0 w 151"/>
                <a:gd name="T3" fmla="*/ 137 h 148"/>
                <a:gd name="T4" fmla="*/ 139 w 151"/>
                <a:gd name="T5" fmla="*/ 0 h 148"/>
                <a:gd name="T6" fmla="*/ 151 w 151"/>
                <a:gd name="T7" fmla="*/ 13 h 148"/>
                <a:gd name="T8" fmla="*/ 10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0" y="148"/>
                  </a:moveTo>
                  <a:lnTo>
                    <a:pt x="0" y="137"/>
                  </a:lnTo>
                  <a:lnTo>
                    <a:pt x="139" y="0"/>
                  </a:lnTo>
                  <a:lnTo>
                    <a:pt x="151" y="13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03">
              <a:extLst>
                <a:ext uri="{FF2B5EF4-FFF2-40B4-BE49-F238E27FC236}">
                  <a16:creationId xmlns:a16="http://schemas.microsoft.com/office/drawing/2014/main" id="{F2755EC3-B0E3-4C5D-AF66-5EE5C4DF8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5784661"/>
              <a:ext cx="368002" cy="358566"/>
            </a:xfrm>
            <a:custGeom>
              <a:avLst/>
              <a:gdLst>
                <a:gd name="T0" fmla="*/ 156 w 156"/>
                <a:gd name="T1" fmla="*/ 152 h 152"/>
                <a:gd name="T2" fmla="*/ 0 w 156"/>
                <a:gd name="T3" fmla="*/ 152 h 152"/>
                <a:gd name="T4" fmla="*/ 0 w 156"/>
                <a:gd name="T5" fmla="*/ 0 h 152"/>
                <a:gd name="T6" fmla="*/ 156 w 156"/>
                <a:gd name="T7" fmla="*/ 0 h 152"/>
                <a:gd name="T8" fmla="*/ 156 w 156"/>
                <a:gd name="T9" fmla="*/ 152 h 152"/>
                <a:gd name="T10" fmla="*/ 14 w 156"/>
                <a:gd name="T11" fmla="*/ 137 h 152"/>
                <a:gd name="T12" fmla="*/ 139 w 156"/>
                <a:gd name="T13" fmla="*/ 137 h 152"/>
                <a:gd name="T14" fmla="*/ 139 w 156"/>
                <a:gd name="T15" fmla="*/ 17 h 152"/>
                <a:gd name="T16" fmla="*/ 14 w 156"/>
                <a:gd name="T17" fmla="*/ 17 h 152"/>
                <a:gd name="T18" fmla="*/ 14 w 156"/>
                <a:gd name="T19" fmla="*/ 13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2">
                  <a:moveTo>
                    <a:pt x="156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52"/>
                  </a:lnTo>
                  <a:close/>
                  <a:moveTo>
                    <a:pt x="14" y="137"/>
                  </a:moveTo>
                  <a:lnTo>
                    <a:pt x="139" y="137"/>
                  </a:lnTo>
                  <a:lnTo>
                    <a:pt x="139" y="17"/>
                  </a:lnTo>
                  <a:lnTo>
                    <a:pt x="14" y="17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04">
              <a:extLst>
                <a:ext uri="{FF2B5EF4-FFF2-40B4-BE49-F238E27FC236}">
                  <a16:creationId xmlns:a16="http://schemas.microsoft.com/office/drawing/2014/main" id="{44ABE925-947F-40FD-A42E-9B17033F9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789379"/>
              <a:ext cx="356207" cy="349130"/>
            </a:xfrm>
            <a:custGeom>
              <a:avLst/>
              <a:gdLst>
                <a:gd name="T0" fmla="*/ 139 w 151"/>
                <a:gd name="T1" fmla="*/ 148 h 148"/>
                <a:gd name="T2" fmla="*/ 0 w 151"/>
                <a:gd name="T3" fmla="*/ 11 h 148"/>
                <a:gd name="T4" fmla="*/ 10 w 151"/>
                <a:gd name="T5" fmla="*/ 0 h 148"/>
                <a:gd name="T6" fmla="*/ 151 w 151"/>
                <a:gd name="T7" fmla="*/ 137 h 148"/>
                <a:gd name="T8" fmla="*/ 139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39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51" y="137"/>
                  </a:lnTo>
                  <a:lnTo>
                    <a:pt x="139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06">
              <a:extLst>
                <a:ext uri="{FF2B5EF4-FFF2-40B4-BE49-F238E27FC236}">
                  <a16:creationId xmlns:a16="http://schemas.microsoft.com/office/drawing/2014/main" id="{05A8C028-9FC8-4B66-9C0C-9BCF88138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789379"/>
              <a:ext cx="356208" cy="349130"/>
            </a:xfrm>
            <a:custGeom>
              <a:avLst/>
              <a:gdLst>
                <a:gd name="T0" fmla="*/ 10 w 151"/>
                <a:gd name="T1" fmla="*/ 148 h 148"/>
                <a:gd name="T2" fmla="*/ 0 w 151"/>
                <a:gd name="T3" fmla="*/ 137 h 148"/>
                <a:gd name="T4" fmla="*/ 139 w 151"/>
                <a:gd name="T5" fmla="*/ 0 h 148"/>
                <a:gd name="T6" fmla="*/ 151 w 151"/>
                <a:gd name="T7" fmla="*/ 11 h 148"/>
                <a:gd name="T8" fmla="*/ 10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0" y="148"/>
                  </a:moveTo>
                  <a:lnTo>
                    <a:pt x="0" y="137"/>
                  </a:lnTo>
                  <a:lnTo>
                    <a:pt x="139" y="0"/>
                  </a:lnTo>
                  <a:lnTo>
                    <a:pt x="151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07">
              <a:extLst>
                <a:ext uri="{FF2B5EF4-FFF2-40B4-BE49-F238E27FC236}">
                  <a16:creationId xmlns:a16="http://schemas.microsoft.com/office/drawing/2014/main" id="{000756CD-65BD-4846-BBEF-D120BF644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4" y="6107841"/>
              <a:ext cx="368002" cy="358566"/>
            </a:xfrm>
            <a:custGeom>
              <a:avLst/>
              <a:gdLst>
                <a:gd name="T0" fmla="*/ 156 w 156"/>
                <a:gd name="T1" fmla="*/ 152 h 152"/>
                <a:gd name="T2" fmla="*/ 0 w 156"/>
                <a:gd name="T3" fmla="*/ 152 h 152"/>
                <a:gd name="T4" fmla="*/ 0 w 156"/>
                <a:gd name="T5" fmla="*/ 0 h 152"/>
                <a:gd name="T6" fmla="*/ 156 w 156"/>
                <a:gd name="T7" fmla="*/ 0 h 152"/>
                <a:gd name="T8" fmla="*/ 156 w 156"/>
                <a:gd name="T9" fmla="*/ 152 h 152"/>
                <a:gd name="T10" fmla="*/ 14 w 156"/>
                <a:gd name="T11" fmla="*/ 135 h 152"/>
                <a:gd name="T12" fmla="*/ 139 w 156"/>
                <a:gd name="T13" fmla="*/ 135 h 152"/>
                <a:gd name="T14" fmla="*/ 139 w 156"/>
                <a:gd name="T15" fmla="*/ 15 h 152"/>
                <a:gd name="T16" fmla="*/ 14 w 156"/>
                <a:gd name="T17" fmla="*/ 15 h 152"/>
                <a:gd name="T18" fmla="*/ 14 w 156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2">
                  <a:moveTo>
                    <a:pt x="156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52"/>
                  </a:lnTo>
                  <a:close/>
                  <a:moveTo>
                    <a:pt x="14" y="135"/>
                  </a:moveTo>
                  <a:lnTo>
                    <a:pt x="139" y="135"/>
                  </a:lnTo>
                  <a:lnTo>
                    <a:pt x="139" y="15"/>
                  </a:lnTo>
                  <a:lnTo>
                    <a:pt x="14" y="15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08">
              <a:extLst>
                <a:ext uri="{FF2B5EF4-FFF2-40B4-BE49-F238E27FC236}">
                  <a16:creationId xmlns:a16="http://schemas.microsoft.com/office/drawing/2014/main" id="{4A861C95-20E9-4EF9-BDE4-EA0DA9C41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6112559"/>
              <a:ext cx="356208" cy="349130"/>
            </a:xfrm>
            <a:custGeom>
              <a:avLst/>
              <a:gdLst>
                <a:gd name="T0" fmla="*/ 139 w 151"/>
                <a:gd name="T1" fmla="*/ 148 h 148"/>
                <a:gd name="T2" fmla="*/ 0 w 151"/>
                <a:gd name="T3" fmla="*/ 11 h 148"/>
                <a:gd name="T4" fmla="*/ 10 w 151"/>
                <a:gd name="T5" fmla="*/ 0 h 148"/>
                <a:gd name="T6" fmla="*/ 151 w 151"/>
                <a:gd name="T7" fmla="*/ 135 h 148"/>
                <a:gd name="T8" fmla="*/ 139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39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51" y="135"/>
                  </a:lnTo>
                  <a:lnTo>
                    <a:pt x="139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09">
              <a:extLst>
                <a:ext uri="{FF2B5EF4-FFF2-40B4-BE49-F238E27FC236}">
                  <a16:creationId xmlns:a16="http://schemas.microsoft.com/office/drawing/2014/main" id="{45C735C0-3008-4FF7-9E29-FF5D35768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6112559"/>
              <a:ext cx="356208" cy="349130"/>
            </a:xfrm>
            <a:custGeom>
              <a:avLst/>
              <a:gdLst>
                <a:gd name="T0" fmla="*/ 10 w 151"/>
                <a:gd name="T1" fmla="*/ 148 h 148"/>
                <a:gd name="T2" fmla="*/ 0 w 151"/>
                <a:gd name="T3" fmla="*/ 135 h 148"/>
                <a:gd name="T4" fmla="*/ 139 w 151"/>
                <a:gd name="T5" fmla="*/ 0 h 148"/>
                <a:gd name="T6" fmla="*/ 151 w 151"/>
                <a:gd name="T7" fmla="*/ 11 h 148"/>
                <a:gd name="T8" fmla="*/ 10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0" y="148"/>
                  </a:moveTo>
                  <a:lnTo>
                    <a:pt x="0" y="135"/>
                  </a:lnTo>
                  <a:lnTo>
                    <a:pt x="139" y="0"/>
                  </a:lnTo>
                  <a:lnTo>
                    <a:pt x="151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Line 210">
              <a:extLst>
                <a:ext uri="{FF2B5EF4-FFF2-40B4-BE49-F238E27FC236}">
                  <a16:creationId xmlns:a16="http://schemas.microsoft.com/office/drawing/2014/main" id="{3F75C5E6-3158-495A-A159-0E6F3B609F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5863" y="383849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Line 211">
              <a:extLst>
                <a:ext uri="{FF2B5EF4-FFF2-40B4-BE49-F238E27FC236}">
                  <a16:creationId xmlns:a16="http://schemas.microsoft.com/office/drawing/2014/main" id="{0EF43E3F-FE0D-42E7-9B0A-DF1152C7A5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5863" y="383849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2">
              <a:extLst>
                <a:ext uri="{FF2B5EF4-FFF2-40B4-BE49-F238E27FC236}">
                  <a16:creationId xmlns:a16="http://schemas.microsoft.com/office/drawing/2014/main" id="{3F7D9F12-FCBD-4C54-ADC2-AE69B35AE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119" y="3810186"/>
              <a:ext cx="77847" cy="58975"/>
            </a:xfrm>
            <a:custGeom>
              <a:avLst/>
              <a:gdLst>
                <a:gd name="T0" fmla="*/ 8 w 16"/>
                <a:gd name="T1" fmla="*/ 12 h 12"/>
                <a:gd name="T2" fmla="*/ 8 w 16"/>
                <a:gd name="T3" fmla="*/ 0 h 12"/>
                <a:gd name="T4" fmla="*/ 8 w 16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12"/>
                  </a:moveTo>
                  <a:cubicBezTo>
                    <a:pt x="16" y="12"/>
                    <a:pt x="16" y="0"/>
                    <a:pt x="8" y="0"/>
                  </a:cubicBezTo>
                  <a:cubicBezTo>
                    <a:pt x="0" y="0"/>
                    <a:pt x="0" y="12"/>
                    <a:pt x="8" y="12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Line 213">
              <a:extLst>
                <a:ext uri="{FF2B5EF4-FFF2-40B4-BE49-F238E27FC236}">
                  <a16:creationId xmlns:a16="http://schemas.microsoft.com/office/drawing/2014/main" id="{43F6BCD6-6090-4B83-8D28-ED80B2ED93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67882" y="320156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Line 214">
              <a:extLst>
                <a:ext uri="{FF2B5EF4-FFF2-40B4-BE49-F238E27FC236}">
                  <a16:creationId xmlns:a16="http://schemas.microsoft.com/office/drawing/2014/main" id="{016F9A8E-2B52-4451-810A-0FA4E6CF5E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67882" y="320156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15">
              <a:extLst>
                <a:ext uri="{FF2B5EF4-FFF2-40B4-BE49-F238E27FC236}">
                  <a16:creationId xmlns:a16="http://schemas.microsoft.com/office/drawing/2014/main" id="{1E7D40C5-D4DA-407C-B30D-0175F7ED9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7780" y="3173260"/>
              <a:ext cx="77847" cy="58975"/>
            </a:xfrm>
            <a:custGeom>
              <a:avLst/>
              <a:gdLst>
                <a:gd name="T0" fmla="*/ 8 w 16"/>
                <a:gd name="T1" fmla="*/ 12 h 12"/>
                <a:gd name="T2" fmla="*/ 8 w 16"/>
                <a:gd name="T3" fmla="*/ 0 h 12"/>
                <a:gd name="T4" fmla="*/ 8 w 16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12"/>
                  </a:moveTo>
                  <a:cubicBezTo>
                    <a:pt x="16" y="12"/>
                    <a:pt x="16" y="0"/>
                    <a:pt x="8" y="0"/>
                  </a:cubicBezTo>
                  <a:cubicBezTo>
                    <a:pt x="0" y="0"/>
                    <a:pt x="0" y="12"/>
                    <a:pt x="8" y="12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16">
              <a:extLst>
                <a:ext uri="{FF2B5EF4-FFF2-40B4-BE49-F238E27FC236}">
                  <a16:creationId xmlns:a16="http://schemas.microsoft.com/office/drawing/2014/main" id="{D6640CDE-0BDD-4E54-8C39-9AEAC30D2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0813" y="5383632"/>
              <a:ext cx="9436" cy="0"/>
            </a:xfrm>
            <a:custGeom>
              <a:avLst/>
              <a:gdLst>
                <a:gd name="T0" fmla="*/ 0 w 2"/>
                <a:gd name="T1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17">
              <a:extLst>
                <a:ext uri="{FF2B5EF4-FFF2-40B4-BE49-F238E27FC236}">
                  <a16:creationId xmlns:a16="http://schemas.microsoft.com/office/drawing/2014/main" id="{FF86EE87-33AD-48B4-AC41-8B4F97B40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5429" y="5352965"/>
              <a:ext cx="77847" cy="58975"/>
            </a:xfrm>
            <a:custGeom>
              <a:avLst/>
              <a:gdLst>
                <a:gd name="T0" fmla="*/ 7 w 16"/>
                <a:gd name="T1" fmla="*/ 12 h 12"/>
                <a:gd name="T2" fmla="*/ 9 w 16"/>
                <a:gd name="T3" fmla="*/ 12 h 12"/>
                <a:gd name="T4" fmla="*/ 16 w 16"/>
                <a:gd name="T5" fmla="*/ 6 h 12"/>
                <a:gd name="T6" fmla="*/ 9 w 16"/>
                <a:gd name="T7" fmla="*/ 0 h 12"/>
                <a:gd name="T8" fmla="*/ 7 w 16"/>
                <a:gd name="T9" fmla="*/ 0 h 12"/>
                <a:gd name="T10" fmla="*/ 0 w 16"/>
                <a:gd name="T11" fmla="*/ 6 h 12"/>
                <a:gd name="T12" fmla="*/ 7 w 1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2">
                  <a:moveTo>
                    <a:pt x="7" y="12"/>
                  </a:moveTo>
                  <a:cubicBezTo>
                    <a:pt x="7" y="12"/>
                    <a:pt x="8" y="12"/>
                    <a:pt x="9" y="12"/>
                  </a:cubicBezTo>
                  <a:cubicBezTo>
                    <a:pt x="13" y="12"/>
                    <a:pt x="16" y="10"/>
                    <a:pt x="16" y="6"/>
                  </a:cubicBezTo>
                  <a:cubicBezTo>
                    <a:pt x="15" y="3"/>
                    <a:pt x="13" y="0"/>
                    <a:pt x="9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7" y="12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Line 218">
              <a:extLst>
                <a:ext uri="{FF2B5EF4-FFF2-40B4-BE49-F238E27FC236}">
                  <a16:creationId xmlns:a16="http://schemas.microsoft.com/office/drawing/2014/main" id="{0145C09F-BF9A-43F7-9DBD-6F783C0869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50421" y="582948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Line 219">
              <a:extLst>
                <a:ext uri="{FF2B5EF4-FFF2-40B4-BE49-F238E27FC236}">
                  <a16:creationId xmlns:a16="http://schemas.microsoft.com/office/drawing/2014/main" id="{F23D210B-4CA9-44EC-A301-D65FE261ED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50421" y="582948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0">
              <a:extLst>
                <a:ext uri="{FF2B5EF4-FFF2-40B4-BE49-F238E27FC236}">
                  <a16:creationId xmlns:a16="http://schemas.microsoft.com/office/drawing/2014/main" id="{A80D8511-2245-4802-B248-E99134FF5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318" y="5798814"/>
              <a:ext cx="80206" cy="63693"/>
            </a:xfrm>
            <a:custGeom>
              <a:avLst/>
              <a:gdLst>
                <a:gd name="T0" fmla="*/ 8 w 16"/>
                <a:gd name="T1" fmla="*/ 13 h 13"/>
                <a:gd name="T2" fmla="*/ 8 w 16"/>
                <a:gd name="T3" fmla="*/ 0 h 13"/>
                <a:gd name="T4" fmla="*/ 8 w 1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8" y="13"/>
                  </a:moveTo>
                  <a:cubicBezTo>
                    <a:pt x="16" y="13"/>
                    <a:pt x="16" y="0"/>
                    <a:pt x="8" y="0"/>
                  </a:cubicBezTo>
                  <a:cubicBezTo>
                    <a:pt x="0" y="0"/>
                    <a:pt x="0" y="13"/>
                    <a:pt x="8" y="1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Line 221">
              <a:extLst>
                <a:ext uri="{FF2B5EF4-FFF2-40B4-BE49-F238E27FC236}">
                  <a16:creationId xmlns:a16="http://schemas.microsoft.com/office/drawing/2014/main" id="{37E26AC6-9CE3-4912-AF3A-E012EC6F07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68488" y="290433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Line 222">
              <a:extLst>
                <a:ext uri="{FF2B5EF4-FFF2-40B4-BE49-F238E27FC236}">
                  <a16:creationId xmlns:a16="http://schemas.microsoft.com/office/drawing/2014/main" id="{EE79A27F-B4E8-4B10-B7BC-965E931B7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68488" y="290433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23">
              <a:extLst>
                <a:ext uri="{FF2B5EF4-FFF2-40B4-BE49-F238E27FC236}">
                  <a16:creationId xmlns:a16="http://schemas.microsoft.com/office/drawing/2014/main" id="{641BFA24-17E3-4C7E-960A-6F33E9FF7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8386" y="2873669"/>
              <a:ext cx="80206" cy="58975"/>
            </a:xfrm>
            <a:custGeom>
              <a:avLst/>
              <a:gdLst>
                <a:gd name="T0" fmla="*/ 8 w 16"/>
                <a:gd name="T1" fmla="*/ 12 h 12"/>
                <a:gd name="T2" fmla="*/ 8 w 16"/>
                <a:gd name="T3" fmla="*/ 0 h 12"/>
                <a:gd name="T4" fmla="*/ 8 w 16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12"/>
                  </a:moveTo>
                  <a:cubicBezTo>
                    <a:pt x="16" y="12"/>
                    <a:pt x="16" y="0"/>
                    <a:pt x="8" y="0"/>
                  </a:cubicBezTo>
                  <a:cubicBezTo>
                    <a:pt x="0" y="0"/>
                    <a:pt x="0" y="12"/>
                    <a:pt x="8" y="12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7" name="矩形 226">
            <a:extLst>
              <a:ext uri="{FF2B5EF4-FFF2-40B4-BE49-F238E27FC236}">
                <a16:creationId xmlns:a16="http://schemas.microsoft.com/office/drawing/2014/main" id="{14AC25B8-E6AD-4EEE-B563-E66C5E5EAC98}"/>
              </a:ext>
            </a:extLst>
          </p:cNvPr>
          <p:cNvSpPr/>
          <p:nvPr/>
        </p:nvSpPr>
        <p:spPr>
          <a:xfrm>
            <a:off x="0" y="3970291"/>
            <a:ext cx="12192000" cy="2920575"/>
          </a:xfrm>
          <a:prstGeom prst="rect">
            <a:avLst/>
          </a:prstGeom>
          <a:solidFill>
            <a:srgbClr val="EDB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40738B-F48E-4914-B96B-1C21D802695D}"/>
              </a:ext>
            </a:extLst>
          </p:cNvPr>
          <p:cNvSpPr txBox="1"/>
          <p:nvPr/>
        </p:nvSpPr>
        <p:spPr>
          <a:xfrm rot="481103">
            <a:off x="2788930" y="934629"/>
            <a:ext cx="1848303" cy="792931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0001"/>
              </a:avLst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THANKS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861185" y="1753959"/>
            <a:ext cx="5493501" cy="1707683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Thanks.</a:t>
            </a:r>
            <a:br>
              <a:rPr lang="en-US" altLang="zh-CN" sz="2000" dirty="0"/>
            </a:br>
            <a:r>
              <a:rPr lang="en-US" altLang="zh-CN" sz="2000" dirty="0"/>
              <a:t>Especially these guys:</a:t>
            </a:r>
            <a:br>
              <a:rPr lang="en-US" altLang="zh-CN" sz="2800" dirty="0"/>
            </a:br>
            <a:r>
              <a:rPr lang="en-US" altLang="zh-CN" sz="2400" dirty="0"/>
              <a:t>Tian Rui, Zhang </a:t>
            </a:r>
            <a:r>
              <a:rPr lang="en-US" altLang="zh-CN" sz="2400" dirty="0" err="1"/>
              <a:t>Tingfen</a:t>
            </a:r>
            <a:r>
              <a:rPr lang="en-US" altLang="zh-CN" sz="2400" dirty="0"/>
              <a:t>, Ye </a:t>
            </a:r>
            <a:r>
              <a:rPr lang="en-US" altLang="zh-CN" sz="2400" dirty="0" err="1"/>
              <a:t>Qinzhi</a:t>
            </a:r>
            <a:r>
              <a:rPr lang="en-US" altLang="zh-CN" sz="2400" dirty="0"/>
              <a:t>, Yang Kai</a:t>
            </a:r>
            <a:br>
              <a:rPr lang="en-US" altLang="zh-CN" sz="3600" dirty="0"/>
            </a:br>
            <a:endParaRPr lang="zh-CN" altLang="en-US" sz="3600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861185" y="4367433"/>
            <a:ext cx="10659303" cy="310871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Jiang </a:t>
            </a:r>
            <a:r>
              <a:rPr lang="en-US" altLang="zh-CN" dirty="0" err="1">
                <a:solidFill>
                  <a:schemeClr val="bg1"/>
                </a:solidFill>
              </a:rPr>
              <a:t>Dunchun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61185" y="4678304"/>
            <a:ext cx="10659303" cy="310871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2020/09/01</a:t>
            </a:r>
            <a:endParaRPr lang="en-US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479BFAB-A93F-484D-AA17-E16357C58BE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06178" y="1649884"/>
            <a:ext cx="9925822" cy="4175996"/>
            <a:chOff x="1606178" y="1649884"/>
            <a:chExt cx="9925822" cy="4175996"/>
          </a:xfrm>
        </p:grpSpPr>
        <p:sp>
          <p:nvSpPr>
            <p:cNvPr id="12" name="işlíďè">
              <a:extLst>
                <a:ext uri="{FF2B5EF4-FFF2-40B4-BE49-F238E27FC236}">
                  <a16:creationId xmlns:a16="http://schemas.microsoft.com/office/drawing/2014/main" id="{8FD92289-EEE6-4CF4-BEAC-2B06A1B2F8C5}"/>
                </a:ext>
              </a:extLst>
            </p:cNvPr>
            <p:cNvSpPr txBox="1"/>
            <p:nvPr/>
          </p:nvSpPr>
          <p:spPr bwMode="auto">
            <a:xfrm>
              <a:off x="5314950" y="1677629"/>
              <a:ext cx="6086431" cy="616284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defTabSz="914377">
                <a:lnSpc>
                  <a:spcPct val="100000"/>
                </a:lnSpc>
                <a:spcBef>
                  <a:spcPct val="0"/>
                </a:spcBef>
                <a:buFontTx/>
                <a:buNone/>
                <a:defRPr sz="2000" b="1"/>
              </a:lvl1pPr>
              <a:lvl2pPr marL="457189" defTabSz="914377"/>
              <a:lvl3pPr marL="914377" defTabSz="914377"/>
              <a:lvl4pPr marL="1371566" defTabSz="914377"/>
              <a:lvl5pPr marL="1828754" defTabSz="914377"/>
              <a:lvl6pPr marL="2285943" defTabSz="914377"/>
              <a:lvl7pPr marL="2743131" defTabSz="914377"/>
              <a:lvl8pPr marL="3200320" defTabSz="914377"/>
              <a:lvl9pPr marL="3657509" defTabSz="914377"/>
            </a:lstStyle>
            <a:p>
              <a:r>
                <a:rPr lang="en-US" altLang="zh-CN" dirty="0"/>
                <a:t>remote rendering framework</a:t>
              </a:r>
            </a:p>
          </p:txBody>
        </p:sp>
        <p:sp>
          <p:nvSpPr>
            <p:cNvPr id="13" name="íSļïdè">
              <a:extLst>
                <a:ext uri="{FF2B5EF4-FFF2-40B4-BE49-F238E27FC236}">
                  <a16:creationId xmlns:a16="http://schemas.microsoft.com/office/drawing/2014/main" id="{82D999EA-7228-42CB-AC94-D1FEE338A649}"/>
                </a:ext>
              </a:extLst>
            </p:cNvPr>
            <p:cNvSpPr/>
            <p:nvPr/>
          </p:nvSpPr>
          <p:spPr bwMode="auto">
            <a:xfrm>
              <a:off x="4794374" y="1731352"/>
              <a:ext cx="520576" cy="5210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b="1"/>
                <a:t>1</a:t>
              </a:r>
              <a:endParaRPr lang="zh-CN" altLang="en-US" b="1"/>
            </a:p>
          </p:txBody>
        </p:sp>
        <p:sp>
          <p:nvSpPr>
            <p:cNvPr id="14" name="ís1îḍé">
              <a:extLst>
                <a:ext uri="{FF2B5EF4-FFF2-40B4-BE49-F238E27FC236}">
                  <a16:creationId xmlns:a16="http://schemas.microsoft.com/office/drawing/2014/main" id="{A0C3CDBB-AD54-488B-B01F-736B458FBB83}"/>
                </a:ext>
              </a:extLst>
            </p:cNvPr>
            <p:cNvSpPr/>
            <p:nvPr/>
          </p:nvSpPr>
          <p:spPr bwMode="auto">
            <a:xfrm>
              <a:off x="4794374" y="2442549"/>
              <a:ext cx="520576" cy="5210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>
                <a:defRPr/>
              </a:pPr>
              <a:r>
                <a:rPr lang="en-US" altLang="zh-CN" b="1" dirty="0"/>
                <a:t>2</a:t>
              </a:r>
              <a:endParaRPr lang="zh-CN" altLang="en-US" b="1" dirty="0"/>
            </a:p>
          </p:txBody>
        </p:sp>
        <p:sp>
          <p:nvSpPr>
            <p:cNvPr id="15" name="išľïďé">
              <a:extLst>
                <a:ext uri="{FF2B5EF4-FFF2-40B4-BE49-F238E27FC236}">
                  <a16:creationId xmlns:a16="http://schemas.microsoft.com/office/drawing/2014/main" id="{E1C4C518-5C99-4383-8B35-431FED88DF79}"/>
                </a:ext>
              </a:extLst>
            </p:cNvPr>
            <p:cNvSpPr/>
            <p:nvPr/>
          </p:nvSpPr>
          <p:spPr bwMode="auto">
            <a:xfrm>
              <a:off x="4794374" y="3168042"/>
              <a:ext cx="520576" cy="521068"/>
            </a:xfrm>
            <a:prstGeom prst="ellipse">
              <a:avLst/>
            </a:prstGeom>
            <a:solidFill>
              <a:srgbClr val="768395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>
                <a:defRPr/>
              </a:pPr>
              <a:r>
                <a:rPr lang="en-US" altLang="zh-CN" b="1" dirty="0"/>
                <a:t>3</a:t>
              </a:r>
              <a:endParaRPr lang="zh-CN" altLang="en-US" b="1" dirty="0"/>
            </a:p>
          </p:txBody>
        </p:sp>
        <p:sp>
          <p:nvSpPr>
            <p:cNvPr id="16" name="íṣļiḓè">
              <a:extLst>
                <a:ext uri="{FF2B5EF4-FFF2-40B4-BE49-F238E27FC236}">
                  <a16:creationId xmlns:a16="http://schemas.microsoft.com/office/drawing/2014/main" id="{6C704D7D-F4DC-4B4C-8B3B-49EAE4040BB9}"/>
                </a:ext>
              </a:extLst>
            </p:cNvPr>
            <p:cNvSpPr/>
            <p:nvPr/>
          </p:nvSpPr>
          <p:spPr bwMode="auto">
            <a:xfrm>
              <a:off x="4794374" y="3868125"/>
              <a:ext cx="520576" cy="5210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>
                <a:defRPr/>
              </a:pPr>
              <a:r>
                <a:rPr lang="en-US" altLang="zh-CN" b="1"/>
                <a:t>4</a:t>
              </a:r>
              <a:endParaRPr lang="zh-CN" altLang="en-US" b="1"/>
            </a:p>
          </p:txBody>
        </p:sp>
        <p:sp>
          <p:nvSpPr>
            <p:cNvPr id="17" name="îṧ1iḋe">
              <a:extLst>
                <a:ext uri="{FF2B5EF4-FFF2-40B4-BE49-F238E27FC236}">
                  <a16:creationId xmlns:a16="http://schemas.microsoft.com/office/drawing/2014/main" id="{9AA9AACC-B383-4A44-9E21-2803F129B879}"/>
                </a:ext>
              </a:extLst>
            </p:cNvPr>
            <p:cNvSpPr/>
            <p:nvPr/>
          </p:nvSpPr>
          <p:spPr bwMode="auto">
            <a:xfrm>
              <a:off x="4794374" y="4579327"/>
              <a:ext cx="520576" cy="5210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>
                <a:defRPr/>
              </a:pPr>
              <a:r>
                <a:rPr lang="en-US" altLang="zh-CN" b="1"/>
                <a:t>5</a:t>
              </a:r>
              <a:endParaRPr lang="zh-CN" altLang="en-US" b="1"/>
            </a:p>
          </p:txBody>
        </p:sp>
        <p:sp>
          <p:nvSpPr>
            <p:cNvPr id="18" name="îśľíḍè">
              <a:extLst>
                <a:ext uri="{FF2B5EF4-FFF2-40B4-BE49-F238E27FC236}">
                  <a16:creationId xmlns:a16="http://schemas.microsoft.com/office/drawing/2014/main" id="{2BCB4C55-1386-451D-BD4D-E3E404C5424B}"/>
                </a:ext>
              </a:extLst>
            </p:cNvPr>
            <p:cNvSpPr/>
            <p:nvPr/>
          </p:nvSpPr>
          <p:spPr bwMode="auto">
            <a:xfrm>
              <a:off x="4794374" y="5304812"/>
              <a:ext cx="520576" cy="5210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>
                <a:defRPr/>
              </a:pPr>
              <a:r>
                <a:rPr lang="en-US" altLang="zh-CN" b="1"/>
                <a:t>6</a:t>
              </a:r>
              <a:endParaRPr lang="zh-CN" altLang="en-US" b="1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CD8138F-528F-443E-99F3-AE4584555AA9}"/>
                </a:ext>
              </a:extLst>
            </p:cNvPr>
            <p:cNvCxnSpPr/>
            <p:nvPr/>
          </p:nvCxnSpPr>
          <p:spPr bwMode="auto">
            <a:xfrm>
              <a:off x="5556000" y="2336201"/>
              <a:ext cx="5976000" cy="0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29AD38E-4393-4783-8BDD-4E2E0372C116}"/>
                </a:ext>
              </a:extLst>
            </p:cNvPr>
            <p:cNvCxnSpPr/>
            <p:nvPr/>
          </p:nvCxnSpPr>
          <p:spPr bwMode="auto">
            <a:xfrm>
              <a:off x="5556000" y="3049993"/>
              <a:ext cx="5976000" cy="0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121D2DC-1B34-464A-9D73-659A266B4E7F}"/>
                </a:ext>
              </a:extLst>
            </p:cNvPr>
            <p:cNvCxnSpPr/>
            <p:nvPr/>
          </p:nvCxnSpPr>
          <p:spPr bwMode="auto">
            <a:xfrm>
              <a:off x="5556000" y="3763785"/>
              <a:ext cx="5976000" cy="0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ECDE9B4-AEC4-4E3F-87B6-503FBD27599A}"/>
                </a:ext>
              </a:extLst>
            </p:cNvPr>
            <p:cNvCxnSpPr/>
            <p:nvPr/>
          </p:nvCxnSpPr>
          <p:spPr bwMode="auto">
            <a:xfrm>
              <a:off x="5556000" y="4477577"/>
              <a:ext cx="5976000" cy="0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6C97BE34-A993-4E57-9828-8691895A6174}"/>
                </a:ext>
              </a:extLst>
            </p:cNvPr>
            <p:cNvCxnSpPr/>
            <p:nvPr/>
          </p:nvCxnSpPr>
          <p:spPr bwMode="auto">
            <a:xfrm>
              <a:off x="5556000" y="5191368"/>
              <a:ext cx="5976000" cy="0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045A99B-1A52-4344-8378-CF6B5BDD275E}"/>
                </a:ext>
              </a:extLst>
            </p:cNvPr>
            <p:cNvCxnSpPr/>
            <p:nvPr/>
          </p:nvCxnSpPr>
          <p:spPr>
            <a:xfrm>
              <a:off x="2855640" y="1700808"/>
              <a:ext cx="0" cy="4083608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íṥļïḋê">
              <a:extLst>
                <a:ext uri="{FF2B5EF4-FFF2-40B4-BE49-F238E27FC236}">
                  <a16:creationId xmlns:a16="http://schemas.microsoft.com/office/drawing/2014/main" id="{CB2BCD9E-151B-4DDB-AF45-692DA76C34D8}"/>
                </a:ext>
              </a:extLst>
            </p:cNvPr>
            <p:cNvSpPr txBox="1"/>
            <p:nvPr/>
          </p:nvSpPr>
          <p:spPr>
            <a:xfrm>
              <a:off x="1606178" y="1649884"/>
              <a:ext cx="174438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>
              <a:normAutofit/>
            </a:bodyPr>
            <a:lstStyle/>
            <a:p>
              <a:pPr algn="r"/>
              <a:r>
                <a:rPr lang="tr-TR" sz="2800" b="1" dirty="0">
                  <a:solidFill>
                    <a:sysClr val="windowText" lastClr="000000"/>
                  </a:solidFill>
                </a:rPr>
                <a:t>Contents</a:t>
              </a:r>
            </a:p>
          </p:txBody>
        </p:sp>
        <p:sp>
          <p:nvSpPr>
            <p:cNvPr id="26" name="iSḻíḋé">
              <a:extLst>
                <a:ext uri="{FF2B5EF4-FFF2-40B4-BE49-F238E27FC236}">
                  <a16:creationId xmlns:a16="http://schemas.microsoft.com/office/drawing/2014/main" id="{ED8E5408-E736-49E9-AF04-8766419CD68B}"/>
                </a:ext>
              </a:extLst>
            </p:cNvPr>
            <p:cNvSpPr txBox="1"/>
            <p:nvPr/>
          </p:nvSpPr>
          <p:spPr bwMode="auto">
            <a:xfrm>
              <a:off x="5434057" y="3234684"/>
              <a:ext cx="6086431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000" b="1" dirty="0"/>
                <a:t>IPC Live</a:t>
              </a:r>
            </a:p>
          </p:txBody>
        </p:sp>
        <p:sp>
          <p:nvSpPr>
            <p:cNvPr id="27" name="íś1îďè">
              <a:extLst>
                <a:ext uri="{FF2B5EF4-FFF2-40B4-BE49-F238E27FC236}">
                  <a16:creationId xmlns:a16="http://schemas.microsoft.com/office/drawing/2014/main" id="{87DFABC5-E5C8-4F9D-9BF2-1C3E126071D8}"/>
                </a:ext>
              </a:extLst>
            </p:cNvPr>
            <p:cNvSpPr txBox="1"/>
            <p:nvPr/>
          </p:nvSpPr>
          <p:spPr bwMode="auto">
            <a:xfrm>
              <a:off x="5434057" y="2522746"/>
              <a:ext cx="6086431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000" b="1" dirty="0"/>
                <a:t>NAT</a:t>
              </a:r>
            </a:p>
          </p:txBody>
        </p:sp>
        <p:sp>
          <p:nvSpPr>
            <p:cNvPr id="28" name="ïśľiḋè">
              <a:extLst>
                <a:ext uri="{FF2B5EF4-FFF2-40B4-BE49-F238E27FC236}">
                  <a16:creationId xmlns:a16="http://schemas.microsoft.com/office/drawing/2014/main" id="{E59FB7FF-B6BB-4548-89E7-1CEB1E2F7E51}"/>
                </a:ext>
              </a:extLst>
            </p:cNvPr>
            <p:cNvSpPr txBox="1"/>
            <p:nvPr/>
          </p:nvSpPr>
          <p:spPr bwMode="auto">
            <a:xfrm>
              <a:off x="5434057" y="3919554"/>
              <a:ext cx="6086431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000" b="1" dirty="0"/>
                <a:t>WebRTC</a:t>
              </a:r>
            </a:p>
          </p:txBody>
        </p:sp>
        <p:sp>
          <p:nvSpPr>
            <p:cNvPr id="29" name="íSḻiďe">
              <a:extLst>
                <a:ext uri="{FF2B5EF4-FFF2-40B4-BE49-F238E27FC236}">
                  <a16:creationId xmlns:a16="http://schemas.microsoft.com/office/drawing/2014/main" id="{336BE757-6B57-40AB-BBFE-2ED3136BC5ED}"/>
                </a:ext>
              </a:extLst>
            </p:cNvPr>
            <p:cNvSpPr txBox="1"/>
            <p:nvPr/>
          </p:nvSpPr>
          <p:spPr bwMode="auto">
            <a:xfrm>
              <a:off x="5434057" y="4656793"/>
              <a:ext cx="6086431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@TODO</a:t>
              </a:r>
            </a:p>
          </p:txBody>
        </p:sp>
        <p:sp>
          <p:nvSpPr>
            <p:cNvPr id="30" name="íŝļïḍè">
              <a:extLst>
                <a:ext uri="{FF2B5EF4-FFF2-40B4-BE49-F238E27FC236}">
                  <a16:creationId xmlns:a16="http://schemas.microsoft.com/office/drawing/2014/main" id="{7ED33552-E3C9-4BBD-AB61-1F75B937255F}"/>
                </a:ext>
              </a:extLst>
            </p:cNvPr>
            <p:cNvSpPr txBox="1"/>
            <p:nvPr/>
          </p:nvSpPr>
          <p:spPr bwMode="auto">
            <a:xfrm>
              <a:off x="5434057" y="5370585"/>
              <a:ext cx="6086431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reference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52C6F-C215-4DC0-9DF7-B94F3F752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remote rendering framework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525672D-6DB8-4D12-B66D-9EF99CCB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WebRTC in IPC Live &amp; Remote Rendering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2DE8FB-405A-43D3-B22C-8FD4D3B20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98" name="íśľïḑe">
            <a:extLst>
              <a:ext uri="{FF2B5EF4-FFF2-40B4-BE49-F238E27FC236}">
                <a16:creationId xmlns:a16="http://schemas.microsoft.com/office/drawing/2014/main" id="{79BDED4F-68A3-4632-81A2-63CE996D2CBB}"/>
              </a:ext>
            </a:extLst>
          </p:cNvPr>
          <p:cNvSpPr/>
          <p:nvPr/>
        </p:nvSpPr>
        <p:spPr>
          <a:xfrm>
            <a:off x="663742" y="1907511"/>
            <a:ext cx="577851" cy="5778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defRPr sz="3200"/>
            </a:pPr>
            <a:r>
              <a:rPr lang="en-US" altLang="zh-CN" sz="1600" b="1" dirty="0">
                <a:solidFill>
                  <a:schemeClr val="bg1"/>
                </a:solidFill>
              </a:rPr>
              <a:t>01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99" name="íšḷîďe">
            <a:extLst>
              <a:ext uri="{FF2B5EF4-FFF2-40B4-BE49-F238E27FC236}">
                <a16:creationId xmlns:a16="http://schemas.microsoft.com/office/drawing/2014/main" id="{847FF3D9-54F0-4DDA-BD09-6314C6FAE361}"/>
              </a:ext>
            </a:extLst>
          </p:cNvPr>
          <p:cNvSpPr/>
          <p:nvPr/>
        </p:nvSpPr>
        <p:spPr bwMode="auto">
          <a:xfrm>
            <a:off x="1356551" y="2124177"/>
            <a:ext cx="5049392" cy="9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/>
              <a:t>bandwidth pressure</a:t>
            </a:r>
          </a:p>
        </p:txBody>
      </p:sp>
      <p:sp>
        <p:nvSpPr>
          <p:cNvPr id="100" name="iSḻîďè">
            <a:extLst>
              <a:ext uri="{FF2B5EF4-FFF2-40B4-BE49-F238E27FC236}">
                <a16:creationId xmlns:a16="http://schemas.microsoft.com/office/drawing/2014/main" id="{EB68A0AB-92A2-4E06-9E46-53EAED7F7DC6}"/>
              </a:ext>
            </a:extLst>
          </p:cNvPr>
          <p:cNvSpPr txBox="1"/>
          <p:nvPr/>
        </p:nvSpPr>
        <p:spPr bwMode="auto">
          <a:xfrm>
            <a:off x="1356551" y="1711297"/>
            <a:ext cx="504939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/>
              <a:t>texture transfer</a:t>
            </a:r>
          </a:p>
        </p:txBody>
      </p:sp>
      <p:sp>
        <p:nvSpPr>
          <p:cNvPr id="101" name="iṧḷiḑé">
            <a:extLst>
              <a:ext uri="{FF2B5EF4-FFF2-40B4-BE49-F238E27FC236}">
                <a16:creationId xmlns:a16="http://schemas.microsoft.com/office/drawing/2014/main" id="{6EC03778-03E9-49D4-948B-5311AC07DEE0}"/>
              </a:ext>
            </a:extLst>
          </p:cNvPr>
          <p:cNvSpPr/>
          <p:nvPr/>
        </p:nvSpPr>
        <p:spPr>
          <a:xfrm>
            <a:off x="663742" y="3364173"/>
            <a:ext cx="577851" cy="57785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 sz="3200"/>
            </a:pPr>
            <a:r>
              <a:rPr lang="en-US" altLang="zh-CN" sz="1600" b="1" dirty="0">
                <a:solidFill>
                  <a:schemeClr val="bg1"/>
                </a:solidFill>
              </a:rPr>
              <a:t>02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02" name="iṧḻíḋé">
            <a:extLst>
              <a:ext uri="{FF2B5EF4-FFF2-40B4-BE49-F238E27FC236}">
                <a16:creationId xmlns:a16="http://schemas.microsoft.com/office/drawing/2014/main" id="{55211D61-F7FC-4692-8B50-9A66332A2DB9}"/>
              </a:ext>
            </a:extLst>
          </p:cNvPr>
          <p:cNvSpPr/>
          <p:nvPr/>
        </p:nvSpPr>
        <p:spPr bwMode="auto">
          <a:xfrm>
            <a:off x="1356551" y="3580839"/>
            <a:ext cx="5049392" cy="9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/>
              <a:t>WebAssembly</a:t>
            </a:r>
            <a:r>
              <a:rPr lang="en-US" altLang="zh-CN" sz="1600" dirty="0"/>
              <a:t> </a:t>
            </a:r>
            <a:r>
              <a:rPr lang="en-US" altLang="zh-CN" sz="1600" dirty="0">
                <a:hlinkClick r:id="rId4" action="ppaction://hlinksldjump"/>
              </a:rPr>
              <a:t>[1]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ffmpeg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webGL</a:t>
            </a:r>
            <a:endParaRPr lang="en-US" altLang="zh-CN"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bad performances in front-end</a:t>
            </a:r>
            <a:endParaRPr lang="en-US" altLang="zh-CN" sz="1600" dirty="0"/>
          </a:p>
        </p:txBody>
      </p:sp>
      <p:sp>
        <p:nvSpPr>
          <p:cNvPr id="103" name="ï$ḻïḍe">
            <a:extLst>
              <a:ext uri="{FF2B5EF4-FFF2-40B4-BE49-F238E27FC236}">
                <a16:creationId xmlns:a16="http://schemas.microsoft.com/office/drawing/2014/main" id="{65D66217-411E-4CAF-9D89-F643AE23A162}"/>
              </a:ext>
            </a:extLst>
          </p:cNvPr>
          <p:cNvSpPr txBox="1"/>
          <p:nvPr/>
        </p:nvSpPr>
        <p:spPr bwMode="auto">
          <a:xfrm>
            <a:off x="1356551" y="3167959"/>
            <a:ext cx="504939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/>
              <a:t>encode &amp; decode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9AD6F9-B585-4D0A-BF4F-8AEB24AC6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46" y="1217183"/>
            <a:ext cx="4335740" cy="42922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757762-DC7F-49C3-9154-E59AEFFA1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945" y="1529323"/>
            <a:ext cx="542925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demo">
            <a:hlinkClick r:id="" action="ppaction://media"/>
            <a:extLst>
              <a:ext uri="{FF2B5EF4-FFF2-40B4-BE49-F238E27FC236}">
                <a16:creationId xmlns:a16="http://schemas.microsoft.com/office/drawing/2014/main" id="{37681251-ED45-433E-8BD8-D2FDBCD8E0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25435" y="1917737"/>
            <a:ext cx="5840760" cy="328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0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52C6F-C215-4DC0-9DF7-B94F3F752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2800" b="1" dirty="0"/>
              <a:t>NAT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2DE8FB-405A-43D3-B22C-8FD4D3B20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14" name="页脚占位符 2">
            <a:extLst>
              <a:ext uri="{FF2B5EF4-FFF2-40B4-BE49-F238E27FC236}">
                <a16:creationId xmlns:a16="http://schemas.microsoft.com/office/drawing/2014/main" id="{1A3C4725-50D4-444F-8A50-F04AF7454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2600"/>
            <a:ext cx="4140201" cy="206381"/>
          </a:xfrm>
        </p:spPr>
        <p:txBody>
          <a:bodyPr/>
          <a:lstStyle/>
          <a:p>
            <a:r>
              <a:rPr lang="en-US" altLang="zh-CN" dirty="0"/>
              <a:t>WebRTC in IPC Live &amp; Remote Rendering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6ABDAC-27BF-4697-B5DC-1D6A3FC05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995" y="3538811"/>
            <a:ext cx="3017290" cy="19814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BC4846-EF91-4DE2-A08C-F66C54F0C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996" y="1396226"/>
            <a:ext cx="3017290" cy="21425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13100FF-CEE4-4776-AAF3-E3880D3B6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3" y="1626886"/>
            <a:ext cx="7738383" cy="38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28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52C6F-C215-4DC0-9DF7-B94F3F752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800" b="1" dirty="0"/>
              <a:t>NAT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2DE8FB-405A-43D3-B22C-8FD4D3B20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18FA191D-8BB7-4FB6-BD9F-120A6A2B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2600"/>
            <a:ext cx="4140201" cy="206381"/>
          </a:xfrm>
        </p:spPr>
        <p:txBody>
          <a:bodyPr/>
          <a:lstStyle/>
          <a:p>
            <a:r>
              <a:rPr lang="en-US" altLang="zh-CN" dirty="0"/>
              <a:t>WebRTC in IPC Live &amp; Remote Rendering</a:t>
            </a:r>
            <a:endParaRPr lang="zh-CN" altLang="en-US" dirty="0"/>
          </a:p>
        </p:txBody>
      </p:sp>
      <p:sp>
        <p:nvSpPr>
          <p:cNvPr id="10" name="íśľïḑe">
            <a:extLst>
              <a:ext uri="{FF2B5EF4-FFF2-40B4-BE49-F238E27FC236}">
                <a16:creationId xmlns:a16="http://schemas.microsoft.com/office/drawing/2014/main" id="{B3AB8298-B35E-4D52-B8CE-07EF4FE855CF}"/>
              </a:ext>
            </a:extLst>
          </p:cNvPr>
          <p:cNvSpPr/>
          <p:nvPr/>
        </p:nvSpPr>
        <p:spPr>
          <a:xfrm>
            <a:off x="663742" y="1907511"/>
            <a:ext cx="577851" cy="5778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defRPr sz="3200"/>
            </a:pPr>
            <a:r>
              <a:rPr lang="en-US" altLang="zh-CN" sz="1600" b="1" dirty="0">
                <a:solidFill>
                  <a:schemeClr val="bg1"/>
                </a:solidFill>
              </a:rPr>
              <a:t>01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1" name="íšḷîďe">
            <a:extLst>
              <a:ext uri="{FF2B5EF4-FFF2-40B4-BE49-F238E27FC236}">
                <a16:creationId xmlns:a16="http://schemas.microsoft.com/office/drawing/2014/main" id="{399DE983-8B60-4FC9-8963-529B6025EE78}"/>
              </a:ext>
            </a:extLst>
          </p:cNvPr>
          <p:cNvSpPr/>
          <p:nvPr/>
        </p:nvSpPr>
        <p:spPr bwMode="auto">
          <a:xfrm>
            <a:off x="1356551" y="2124177"/>
            <a:ext cx="5049392" cy="9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IPv4 address count: 4,000,000,000 (</a:t>
            </a:r>
            <a:r>
              <a:rPr lang="en-US" dirty="0"/>
              <a:t>2</a:t>
            </a:r>
            <a:r>
              <a:rPr lang="en-US" baseline="30000" dirty="0"/>
              <a:t>32</a:t>
            </a:r>
            <a:r>
              <a:rPr lang="en-US" altLang="zh-CN" sz="16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divide to private and public network</a:t>
            </a:r>
          </a:p>
        </p:txBody>
      </p:sp>
      <p:sp>
        <p:nvSpPr>
          <p:cNvPr id="14" name="iSḻîďè">
            <a:extLst>
              <a:ext uri="{FF2B5EF4-FFF2-40B4-BE49-F238E27FC236}">
                <a16:creationId xmlns:a16="http://schemas.microsoft.com/office/drawing/2014/main" id="{95859C65-240E-4891-B262-CB348FF360E0}"/>
              </a:ext>
            </a:extLst>
          </p:cNvPr>
          <p:cNvSpPr txBox="1"/>
          <p:nvPr/>
        </p:nvSpPr>
        <p:spPr bwMode="auto">
          <a:xfrm>
            <a:off x="1356551" y="1711297"/>
            <a:ext cx="504939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/>
              <a:t>w</a:t>
            </a:r>
            <a:r>
              <a:rPr lang="en-US" altLang="zh-CN" sz="1800" b="1" dirty="0"/>
              <a:t>hy NAT</a:t>
            </a:r>
          </a:p>
        </p:txBody>
      </p:sp>
      <p:sp>
        <p:nvSpPr>
          <p:cNvPr id="17" name="iṧḷiḑé">
            <a:extLst>
              <a:ext uri="{FF2B5EF4-FFF2-40B4-BE49-F238E27FC236}">
                <a16:creationId xmlns:a16="http://schemas.microsoft.com/office/drawing/2014/main" id="{08472BCB-92BF-4805-BBD8-5FB613A8245C}"/>
              </a:ext>
            </a:extLst>
          </p:cNvPr>
          <p:cNvSpPr/>
          <p:nvPr/>
        </p:nvSpPr>
        <p:spPr>
          <a:xfrm>
            <a:off x="663742" y="3364173"/>
            <a:ext cx="577851" cy="57785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 sz="3200"/>
            </a:pPr>
            <a:r>
              <a:rPr lang="en-US" altLang="zh-CN" sz="1600" b="1" dirty="0">
                <a:solidFill>
                  <a:schemeClr val="bg1"/>
                </a:solidFill>
              </a:rPr>
              <a:t>02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9" name="iṧḻíḋé">
            <a:extLst>
              <a:ext uri="{FF2B5EF4-FFF2-40B4-BE49-F238E27FC236}">
                <a16:creationId xmlns:a16="http://schemas.microsoft.com/office/drawing/2014/main" id="{56014F4C-7C1B-4B0B-A2DE-2B7B4A865EC6}"/>
              </a:ext>
            </a:extLst>
          </p:cNvPr>
          <p:cNvSpPr/>
          <p:nvPr/>
        </p:nvSpPr>
        <p:spPr bwMode="auto">
          <a:xfrm>
            <a:off x="1356551" y="3580839"/>
            <a:ext cx="5049392" cy="9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destroy Peer-to-Peer network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some project focus on deal with this problem</a:t>
            </a:r>
          </a:p>
        </p:txBody>
      </p:sp>
      <p:sp>
        <p:nvSpPr>
          <p:cNvPr id="21" name="ï$ḻïḍe">
            <a:extLst>
              <a:ext uri="{FF2B5EF4-FFF2-40B4-BE49-F238E27FC236}">
                <a16:creationId xmlns:a16="http://schemas.microsoft.com/office/drawing/2014/main" id="{AD90AD89-2616-4D1A-AA52-E176F4FBDEBC}"/>
              </a:ext>
            </a:extLst>
          </p:cNvPr>
          <p:cNvSpPr txBox="1"/>
          <p:nvPr/>
        </p:nvSpPr>
        <p:spPr bwMode="auto">
          <a:xfrm>
            <a:off x="1356551" y="3167959"/>
            <a:ext cx="504939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 dirty="0"/>
              <a:t>disadvantages</a:t>
            </a:r>
            <a:endParaRPr lang="en-US" altLang="zh-CN" sz="18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B535827-BFAE-42E3-913C-1130D1CC866A}"/>
              </a:ext>
            </a:extLst>
          </p:cNvPr>
          <p:cNvGrpSpPr/>
          <p:nvPr/>
        </p:nvGrpSpPr>
        <p:grpSpPr>
          <a:xfrm>
            <a:off x="5325349" y="2144901"/>
            <a:ext cx="6236351" cy="3203652"/>
            <a:chOff x="4695345" y="2041563"/>
            <a:chExt cx="6236351" cy="3203652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2C5798C-7E9F-4311-B577-A446663B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1887" y="2041563"/>
              <a:ext cx="369116" cy="7121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AF8A32F-6BAA-4EB8-89AA-25AE8E693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53" t="21131" r="46607" b="33853"/>
            <a:stretch/>
          </p:blipFill>
          <p:spPr>
            <a:xfrm>
              <a:off x="7568810" y="3153373"/>
              <a:ext cx="369116" cy="964734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3F93ADF-6097-452D-A521-3DF0AD152D1B}"/>
                </a:ext>
              </a:extLst>
            </p:cNvPr>
            <p:cNvSpPr txBox="1"/>
            <p:nvPr/>
          </p:nvSpPr>
          <p:spPr>
            <a:xfrm>
              <a:off x="7491732" y="4015016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NAT</a:t>
              </a: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2E30AA6-AE17-4941-A251-6A6FE7EEB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910" y="3123925"/>
              <a:ext cx="1382506" cy="864066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9892717-D95F-4F79-BC56-75384E1FF994}"/>
                </a:ext>
              </a:extLst>
            </p:cNvPr>
            <p:cNvSpPr txBox="1"/>
            <p:nvPr/>
          </p:nvSpPr>
          <p:spPr>
            <a:xfrm>
              <a:off x="9461195" y="3845537"/>
              <a:ext cx="147050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www.vrmaker.com.cn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310A174-DFE1-4DB1-9090-7283DCCBB075}"/>
                </a:ext>
              </a:extLst>
            </p:cNvPr>
            <p:cNvSpPr txBox="1"/>
            <p:nvPr/>
          </p:nvSpPr>
          <p:spPr>
            <a:xfrm>
              <a:off x="6660890" y="3749202"/>
              <a:ext cx="98176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192.168.33.1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320C6F4-5E80-480F-AE84-C01D79948962}"/>
                </a:ext>
              </a:extLst>
            </p:cNvPr>
            <p:cNvSpPr txBox="1"/>
            <p:nvPr/>
          </p:nvSpPr>
          <p:spPr>
            <a:xfrm>
              <a:off x="7853066" y="3749966"/>
              <a:ext cx="115189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121.60.119.139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1558DF2-AC43-4941-B8C4-259138EAD130}"/>
                </a:ext>
              </a:extLst>
            </p:cNvPr>
            <p:cNvSpPr txBox="1"/>
            <p:nvPr/>
          </p:nvSpPr>
          <p:spPr>
            <a:xfrm>
              <a:off x="8404131" y="3332721"/>
              <a:ext cx="115189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49.99.177.252</a:t>
              </a: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460DE512-D986-4D39-8DC8-40BA3F3FBC66}"/>
                </a:ext>
              </a:extLst>
            </p:cNvPr>
            <p:cNvCxnSpPr>
              <a:cxnSpLocks/>
            </p:cNvCxnSpPr>
            <p:nvPr/>
          </p:nvCxnSpPr>
          <p:spPr>
            <a:xfrm>
              <a:off x="7937926" y="3635740"/>
              <a:ext cx="1467431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CD722CF5-1C00-4157-81D1-66759994971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5542348" y="2389312"/>
              <a:ext cx="2026462" cy="1246428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AFAD6F1-AB16-41E5-A95E-79019D8DC5F8}"/>
                </a:ext>
              </a:extLst>
            </p:cNvPr>
            <p:cNvSpPr txBox="1"/>
            <p:nvPr/>
          </p:nvSpPr>
          <p:spPr>
            <a:xfrm>
              <a:off x="4734456" y="2715393"/>
              <a:ext cx="1203977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50" dirty="0" err="1"/>
                <a:t>GaoweitkiiPhone</a:t>
              </a:r>
              <a:endParaRPr lang="en-GB" sz="105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19E5466-1CD9-450D-BDFF-31D7C8EC7791}"/>
                </a:ext>
              </a:extLst>
            </p:cNvPr>
            <p:cNvSpPr txBox="1"/>
            <p:nvPr/>
          </p:nvSpPr>
          <p:spPr>
            <a:xfrm>
              <a:off x="5521003" y="2126075"/>
              <a:ext cx="1197754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50" dirty="0"/>
                <a:t>192.168.33.164</a:t>
              </a:r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7BA963B2-7DE3-4F80-AC7B-9B4C15B51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591" y="3181284"/>
              <a:ext cx="369116" cy="712100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9826250-A191-4FB9-97EC-D4A7FD35D419}"/>
                </a:ext>
              </a:extLst>
            </p:cNvPr>
            <p:cNvSpPr txBox="1"/>
            <p:nvPr/>
          </p:nvSpPr>
          <p:spPr>
            <a:xfrm>
              <a:off x="4695345" y="3845607"/>
              <a:ext cx="128220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50"/>
                <a:t>senjomatoiPhone</a:t>
              </a:r>
              <a:endParaRPr lang="en-GB" sz="1050" dirty="0"/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DA25A7F8-331B-4C84-819D-03EF3DAFBF14}"/>
                </a:ext>
              </a:extLst>
            </p:cNvPr>
            <p:cNvCxnSpPr>
              <a:cxnSpLocks/>
            </p:cNvCxnSpPr>
            <p:nvPr/>
          </p:nvCxnSpPr>
          <p:spPr>
            <a:xfrm>
              <a:off x="5534707" y="3635740"/>
              <a:ext cx="2034103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0767699-477C-4AC5-8458-9AF1BDB12E62}"/>
                </a:ext>
              </a:extLst>
            </p:cNvPr>
            <p:cNvSpPr txBox="1"/>
            <p:nvPr/>
          </p:nvSpPr>
          <p:spPr>
            <a:xfrm>
              <a:off x="5473775" y="3302042"/>
              <a:ext cx="1197754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50" dirty="0"/>
                <a:t>192.168.33.178</a:t>
              </a: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ACF68EB5-1407-443C-A14A-B2BFFDBA7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3232" y="4371295"/>
              <a:ext cx="341868" cy="607765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1216F33-5788-4194-BEFC-150D3A0C2575}"/>
                </a:ext>
              </a:extLst>
            </p:cNvPr>
            <p:cNvSpPr txBox="1"/>
            <p:nvPr/>
          </p:nvSpPr>
          <p:spPr>
            <a:xfrm>
              <a:off x="4846734" y="4991299"/>
              <a:ext cx="109686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50"/>
                <a:t>Nokia-5230s</a:t>
              </a:r>
              <a:endParaRPr lang="en-GB" sz="1050" dirty="0"/>
            </a:p>
          </p:txBody>
        </p: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25094F50-1F66-4AA3-AB8D-6F28DC196972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5542348" y="3635740"/>
              <a:ext cx="2026462" cy="1040166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A4ABDA8-08D7-4410-B7F4-E802A13B71DF}"/>
                </a:ext>
              </a:extLst>
            </p:cNvPr>
            <p:cNvSpPr txBox="1"/>
            <p:nvPr/>
          </p:nvSpPr>
          <p:spPr>
            <a:xfrm>
              <a:off x="5477297" y="4386469"/>
              <a:ext cx="1197754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50" dirty="0"/>
                <a:t>192.168.33.140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32ACF57-D712-4803-B081-CDCE0FF7BD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894" y="1376447"/>
            <a:ext cx="4347675" cy="184615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03853CE-8A36-4EA4-8D8C-24A5C99150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654" y="4391278"/>
            <a:ext cx="4656850" cy="144995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985EF4E1-9219-41DC-ADEE-45DF739207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654" y="4342203"/>
            <a:ext cx="4750449" cy="18462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12318DE-6CF4-47AA-B91B-BADCD4E06C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79" y="4486075"/>
            <a:ext cx="1419438" cy="6301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38D103C-6070-45E0-8274-0EDE62AD5DD1}"/>
              </a:ext>
            </a:extLst>
          </p:cNvPr>
          <p:cNvSpPr txBox="1"/>
          <p:nvPr/>
        </p:nvSpPr>
        <p:spPr>
          <a:xfrm>
            <a:off x="1224260" y="5146517"/>
            <a:ext cx="414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using </a:t>
            </a:r>
            <a:r>
              <a:rPr lang="en-US" altLang="zh-CN" sz="1600" dirty="0"/>
              <a:t>transmitting to expose service behind NAT to public network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243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52C6F-C215-4DC0-9DF7-B94F3F752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800" b="1" dirty="0"/>
              <a:t>IPC Live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2DE8FB-405A-43D3-B22C-8FD4D3B20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18FA191D-8BB7-4FB6-BD9F-120A6A2B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2600"/>
            <a:ext cx="4140201" cy="206381"/>
          </a:xfrm>
        </p:spPr>
        <p:txBody>
          <a:bodyPr/>
          <a:lstStyle/>
          <a:p>
            <a:r>
              <a:rPr lang="en-US" altLang="zh-CN" dirty="0"/>
              <a:t>WebRTC in IPC Live &amp; Remote Rendering</a:t>
            </a:r>
            <a:endParaRPr lang="zh-CN" altLang="en-US" dirty="0"/>
          </a:p>
        </p:txBody>
      </p:sp>
      <p:sp>
        <p:nvSpPr>
          <p:cNvPr id="10" name="íśľïḑe">
            <a:extLst>
              <a:ext uri="{FF2B5EF4-FFF2-40B4-BE49-F238E27FC236}">
                <a16:creationId xmlns:a16="http://schemas.microsoft.com/office/drawing/2014/main" id="{B3AB8298-B35E-4D52-B8CE-07EF4FE855CF}"/>
              </a:ext>
            </a:extLst>
          </p:cNvPr>
          <p:cNvSpPr/>
          <p:nvPr/>
        </p:nvSpPr>
        <p:spPr>
          <a:xfrm>
            <a:off x="663742" y="1907511"/>
            <a:ext cx="577851" cy="5778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defRPr sz="3200"/>
            </a:pPr>
            <a:r>
              <a:rPr lang="en-US" altLang="zh-CN" sz="1600" b="1" dirty="0">
                <a:solidFill>
                  <a:schemeClr val="bg1"/>
                </a:solidFill>
              </a:rPr>
              <a:t>01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1" name="íšḷîďe">
            <a:extLst>
              <a:ext uri="{FF2B5EF4-FFF2-40B4-BE49-F238E27FC236}">
                <a16:creationId xmlns:a16="http://schemas.microsoft.com/office/drawing/2014/main" id="{399DE983-8B60-4FC9-8963-529B6025EE78}"/>
              </a:ext>
            </a:extLst>
          </p:cNvPr>
          <p:cNvSpPr/>
          <p:nvPr/>
        </p:nvSpPr>
        <p:spPr bwMode="auto">
          <a:xfrm>
            <a:off x="1356551" y="2124177"/>
            <a:ext cx="5049392" cy="9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access anywhere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decoder</a:t>
            </a:r>
          </a:p>
        </p:txBody>
      </p:sp>
      <p:sp>
        <p:nvSpPr>
          <p:cNvPr id="14" name="iSḻîďè">
            <a:extLst>
              <a:ext uri="{FF2B5EF4-FFF2-40B4-BE49-F238E27FC236}">
                <a16:creationId xmlns:a16="http://schemas.microsoft.com/office/drawing/2014/main" id="{95859C65-240E-4891-B262-CB348FF360E0}"/>
              </a:ext>
            </a:extLst>
          </p:cNvPr>
          <p:cNvSpPr txBox="1"/>
          <p:nvPr/>
        </p:nvSpPr>
        <p:spPr bwMode="auto">
          <a:xfrm>
            <a:off x="1356551" y="1711297"/>
            <a:ext cx="504939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/>
              <a:t>app</a:t>
            </a:r>
          </a:p>
        </p:txBody>
      </p:sp>
      <p:sp>
        <p:nvSpPr>
          <p:cNvPr id="17" name="iṧḷiḑé">
            <a:extLst>
              <a:ext uri="{FF2B5EF4-FFF2-40B4-BE49-F238E27FC236}">
                <a16:creationId xmlns:a16="http://schemas.microsoft.com/office/drawing/2014/main" id="{08472BCB-92BF-4805-BBD8-5FB613A8245C}"/>
              </a:ext>
            </a:extLst>
          </p:cNvPr>
          <p:cNvSpPr/>
          <p:nvPr/>
        </p:nvSpPr>
        <p:spPr>
          <a:xfrm>
            <a:off x="663742" y="3364173"/>
            <a:ext cx="577851" cy="57785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 sz="3200"/>
            </a:pPr>
            <a:r>
              <a:rPr lang="en-US" altLang="zh-CN" sz="1600" b="1" dirty="0">
                <a:solidFill>
                  <a:schemeClr val="bg1"/>
                </a:solidFill>
              </a:rPr>
              <a:t>02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9" name="iṧḻíḋé">
            <a:extLst>
              <a:ext uri="{FF2B5EF4-FFF2-40B4-BE49-F238E27FC236}">
                <a16:creationId xmlns:a16="http://schemas.microsoft.com/office/drawing/2014/main" id="{56014F4C-7C1B-4B0B-A2DE-2B7B4A865EC6}"/>
              </a:ext>
            </a:extLst>
          </p:cNvPr>
          <p:cNvSpPr/>
          <p:nvPr/>
        </p:nvSpPr>
        <p:spPr bwMode="auto">
          <a:xfrm>
            <a:off x="1356551" y="3580839"/>
            <a:ext cx="5067854" cy="11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/>
              <a:t>frp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hls</a:t>
            </a:r>
            <a:endParaRPr lang="en-US" altLang="zh-CN"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bandwidth pressure of </a:t>
            </a:r>
            <a:r>
              <a:rPr lang="en-US" altLang="zh-CN" sz="1600" dirty="0" err="1"/>
              <a:t>frp</a:t>
            </a:r>
            <a:r>
              <a:rPr lang="en-US" altLang="zh-CN" sz="1600" dirty="0"/>
              <a:t> server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more than 5s delay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sp>
        <p:nvSpPr>
          <p:cNvPr id="21" name="ï$ḻïḍe">
            <a:extLst>
              <a:ext uri="{FF2B5EF4-FFF2-40B4-BE49-F238E27FC236}">
                <a16:creationId xmlns:a16="http://schemas.microsoft.com/office/drawing/2014/main" id="{AD90AD89-2616-4D1A-AA52-E176F4FBDEBC}"/>
              </a:ext>
            </a:extLst>
          </p:cNvPr>
          <p:cNvSpPr txBox="1"/>
          <p:nvPr/>
        </p:nvSpPr>
        <p:spPr bwMode="auto">
          <a:xfrm>
            <a:off x="1356551" y="3167959"/>
            <a:ext cx="504939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 dirty="0"/>
              <a:t>public network transmitting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A8E757A-6CB2-42DF-AC95-943BF0C1D077}"/>
              </a:ext>
            </a:extLst>
          </p:cNvPr>
          <p:cNvGrpSpPr/>
          <p:nvPr/>
        </p:nvGrpSpPr>
        <p:grpSpPr>
          <a:xfrm>
            <a:off x="4363939" y="2246842"/>
            <a:ext cx="7703404" cy="3390364"/>
            <a:chOff x="4258431" y="2068853"/>
            <a:chExt cx="7703404" cy="3390364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03D42C9B-9414-44A1-B67C-C869F29D4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7015" y="4374491"/>
              <a:ext cx="788609" cy="514843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B8720297-C7FA-4751-9AD2-E9EA6D2A8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1573" y="4168165"/>
              <a:ext cx="537598" cy="1037136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46023457-1FA7-40BF-B4F0-9580AD887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53" t="21131" r="46607" b="33853"/>
            <a:stretch/>
          </p:blipFill>
          <p:spPr>
            <a:xfrm>
              <a:off x="5444455" y="4149546"/>
              <a:ext cx="369116" cy="964734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995B2403-8FFF-443B-8CFC-A57F504A6F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53" t="21131" r="46607" b="33853"/>
            <a:stretch/>
          </p:blipFill>
          <p:spPr>
            <a:xfrm>
              <a:off x="8786451" y="4149546"/>
              <a:ext cx="369116" cy="964734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E0BFA5B-178C-46DC-8116-322C869357AB}"/>
                </a:ext>
              </a:extLst>
            </p:cNvPr>
            <p:cNvSpPr txBox="1"/>
            <p:nvPr/>
          </p:nvSpPr>
          <p:spPr>
            <a:xfrm>
              <a:off x="4258431" y="5205301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front-end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CC7AE76-15EA-41A6-A9BB-03D3A1CBAB8B}"/>
                </a:ext>
              </a:extLst>
            </p:cNvPr>
            <p:cNvSpPr txBox="1"/>
            <p:nvPr/>
          </p:nvSpPr>
          <p:spPr>
            <a:xfrm>
              <a:off x="5413505" y="5205301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NAT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932ACF0-C029-43A9-A19E-035B4D876D2A}"/>
                </a:ext>
              </a:extLst>
            </p:cNvPr>
            <p:cNvSpPr txBox="1"/>
            <p:nvPr/>
          </p:nvSpPr>
          <p:spPr>
            <a:xfrm>
              <a:off x="8755501" y="5192037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NAT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7D30E76-C00B-48AE-9CD9-A9090B119E53}"/>
                </a:ext>
              </a:extLst>
            </p:cNvPr>
            <p:cNvSpPr txBox="1"/>
            <p:nvPr/>
          </p:nvSpPr>
          <p:spPr>
            <a:xfrm>
              <a:off x="11161704" y="5192037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IPC</a:t>
              </a:r>
            </a:p>
          </p:txBody>
        </p: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0AC54E84-3CBB-4BA8-8A2D-2A8C1648E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866" y="2068853"/>
              <a:ext cx="1382506" cy="864066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A3A7DAB8-D97B-4285-A35E-941A2008433F}"/>
                </a:ext>
              </a:extLst>
            </p:cNvPr>
            <p:cNvSpPr txBox="1"/>
            <p:nvPr/>
          </p:nvSpPr>
          <p:spPr>
            <a:xfrm>
              <a:off x="6771536" y="2927277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err="1"/>
                <a:t>frp</a:t>
              </a:r>
              <a:r>
                <a:rPr lang="en-GB" sz="1050" dirty="0"/>
                <a:t> server</a:t>
              </a:r>
            </a:p>
          </p:txBody>
        </p: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33CDD538-DA09-4C06-8C5C-0884AB919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9166" y="4220812"/>
              <a:ext cx="724250" cy="905313"/>
            </a:xfrm>
            <a:prstGeom prst="rect">
              <a:avLst/>
            </a:prstGeom>
          </p:spPr>
        </p:pic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25B73FC-6C5A-4189-B622-43DB72FEBB3A}"/>
                </a:ext>
              </a:extLst>
            </p:cNvPr>
            <p:cNvSpPr txBox="1"/>
            <p:nvPr/>
          </p:nvSpPr>
          <p:spPr>
            <a:xfrm>
              <a:off x="9681225" y="5192037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err="1"/>
                <a:t>frp</a:t>
              </a:r>
              <a:r>
                <a:rPr lang="en-GB" sz="1050" dirty="0"/>
                <a:t> client</a:t>
              </a:r>
            </a:p>
          </p:txBody>
        </p: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A4A489D9-87FD-4863-B04C-D277BFFC49ED}"/>
                </a:ext>
              </a:extLst>
            </p:cNvPr>
            <p:cNvCxnSpPr>
              <a:cxnSpLocks/>
            </p:cNvCxnSpPr>
            <p:nvPr/>
          </p:nvCxnSpPr>
          <p:spPr>
            <a:xfrm>
              <a:off x="7390701" y="3181193"/>
              <a:ext cx="1364800" cy="1443691"/>
            </a:xfrm>
            <a:prstGeom prst="straightConnector1">
              <a:avLst/>
            </a:prstGeom>
            <a:ln w="38100">
              <a:solidFill>
                <a:srgbClr val="DC614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4FA97641-7AB0-4502-9FB3-D6B2F5F52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4521" y="3181193"/>
              <a:ext cx="1114312" cy="1443691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2CEAC179-CBCF-41C1-8948-4007DAEB87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9172" y="4654575"/>
              <a:ext cx="51433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93AE23F2-3B41-46CD-B822-62821A503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4833" y="4662612"/>
              <a:ext cx="51433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DBD91D74-33AF-4E2F-9961-BF400A4EE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3416" y="4624884"/>
              <a:ext cx="51433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447D6BB-5ECE-4498-BC8A-53E33E120C2E}"/>
                </a:ext>
              </a:extLst>
            </p:cNvPr>
            <p:cNvSpPr txBox="1"/>
            <p:nvPr/>
          </p:nvSpPr>
          <p:spPr>
            <a:xfrm>
              <a:off x="7969540" y="3557385"/>
              <a:ext cx="1364799" cy="312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DC6140"/>
                  </a:solidFill>
                </a:rPr>
                <a:t>Data Channel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ED515D3-14CD-457B-B77F-BF66AE5ED8B2}"/>
                </a:ext>
              </a:extLst>
            </p:cNvPr>
            <p:cNvSpPr txBox="1"/>
            <p:nvPr/>
          </p:nvSpPr>
          <p:spPr>
            <a:xfrm>
              <a:off x="10492682" y="4247533"/>
              <a:ext cx="5143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err="1"/>
                <a:t>rtsp</a:t>
              </a:r>
              <a:endParaRPr lang="en-GB" sz="105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A0A3A30-E978-4340-9291-08334EB52A8A}"/>
                </a:ext>
              </a:extLst>
            </p:cNvPr>
            <p:cNvSpPr txBox="1"/>
            <p:nvPr/>
          </p:nvSpPr>
          <p:spPr>
            <a:xfrm>
              <a:off x="9189740" y="4248494"/>
              <a:ext cx="5143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err="1"/>
                <a:t>hls</a:t>
              </a:r>
              <a:endParaRPr lang="en-GB" sz="1050" dirty="0"/>
            </a:p>
          </p:txBody>
        </p:sp>
      </p:grpSp>
      <p:pic>
        <p:nvPicPr>
          <p:cNvPr id="115" name="图片 114">
            <a:extLst>
              <a:ext uri="{FF2B5EF4-FFF2-40B4-BE49-F238E27FC236}">
                <a16:creationId xmlns:a16="http://schemas.microsoft.com/office/drawing/2014/main" id="{31F3B700-E014-47F9-9BA2-AE97523F6B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446" y="1274917"/>
            <a:ext cx="4020581" cy="184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02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52C6F-C215-4DC0-9DF7-B94F3F752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800" b="1" dirty="0"/>
              <a:t>WebRTC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2DE8FB-405A-43D3-B22C-8FD4D3B20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18FA191D-8BB7-4FB6-BD9F-120A6A2B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2600"/>
            <a:ext cx="4140201" cy="206381"/>
          </a:xfrm>
        </p:spPr>
        <p:txBody>
          <a:bodyPr/>
          <a:lstStyle/>
          <a:p>
            <a:r>
              <a:rPr lang="en-US" altLang="zh-CN" dirty="0"/>
              <a:t>WebRTC in IPC Live &amp; Remote Rendering</a:t>
            </a:r>
            <a:endParaRPr lang="zh-CN" altLang="en-US" dirty="0"/>
          </a:p>
        </p:txBody>
      </p:sp>
      <p:sp>
        <p:nvSpPr>
          <p:cNvPr id="10" name="íśľïḑe">
            <a:extLst>
              <a:ext uri="{FF2B5EF4-FFF2-40B4-BE49-F238E27FC236}">
                <a16:creationId xmlns:a16="http://schemas.microsoft.com/office/drawing/2014/main" id="{B3AB8298-B35E-4D52-B8CE-07EF4FE855CF}"/>
              </a:ext>
            </a:extLst>
          </p:cNvPr>
          <p:cNvSpPr/>
          <p:nvPr/>
        </p:nvSpPr>
        <p:spPr>
          <a:xfrm>
            <a:off x="663742" y="1907511"/>
            <a:ext cx="577851" cy="5778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defRPr sz="3200"/>
            </a:pPr>
            <a:r>
              <a:rPr lang="en-US" altLang="zh-CN" sz="1600" b="1" dirty="0">
                <a:solidFill>
                  <a:schemeClr val="bg1"/>
                </a:solidFill>
              </a:rPr>
              <a:t>01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1" name="íšḷîďe">
            <a:extLst>
              <a:ext uri="{FF2B5EF4-FFF2-40B4-BE49-F238E27FC236}">
                <a16:creationId xmlns:a16="http://schemas.microsoft.com/office/drawing/2014/main" id="{399DE983-8B60-4FC9-8963-529B6025EE78}"/>
              </a:ext>
            </a:extLst>
          </p:cNvPr>
          <p:cNvSpPr/>
          <p:nvPr/>
        </p:nvSpPr>
        <p:spPr bwMode="auto">
          <a:xfrm>
            <a:off x="1356551" y="2124177"/>
            <a:ext cx="5049392" cy="9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fontScale="92500" lnSpcReduction="2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ease bandwidth pressure of server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less than 1s delay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native decoder in browser</a:t>
            </a:r>
          </a:p>
        </p:txBody>
      </p:sp>
      <p:sp>
        <p:nvSpPr>
          <p:cNvPr id="14" name="iSḻîďè">
            <a:extLst>
              <a:ext uri="{FF2B5EF4-FFF2-40B4-BE49-F238E27FC236}">
                <a16:creationId xmlns:a16="http://schemas.microsoft.com/office/drawing/2014/main" id="{95859C65-240E-4891-B262-CB348FF360E0}"/>
              </a:ext>
            </a:extLst>
          </p:cNvPr>
          <p:cNvSpPr txBox="1"/>
          <p:nvPr/>
        </p:nvSpPr>
        <p:spPr bwMode="auto">
          <a:xfrm>
            <a:off x="1356551" y="1711297"/>
            <a:ext cx="504939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/>
              <a:t>IPC live</a:t>
            </a:r>
          </a:p>
        </p:txBody>
      </p:sp>
      <p:sp>
        <p:nvSpPr>
          <p:cNvPr id="17" name="iṧḷiḑé">
            <a:extLst>
              <a:ext uri="{FF2B5EF4-FFF2-40B4-BE49-F238E27FC236}">
                <a16:creationId xmlns:a16="http://schemas.microsoft.com/office/drawing/2014/main" id="{08472BCB-92BF-4805-BBD8-5FB613A8245C}"/>
              </a:ext>
            </a:extLst>
          </p:cNvPr>
          <p:cNvSpPr/>
          <p:nvPr/>
        </p:nvSpPr>
        <p:spPr>
          <a:xfrm>
            <a:off x="663742" y="3364173"/>
            <a:ext cx="577851" cy="57785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 sz="3200"/>
            </a:pPr>
            <a:r>
              <a:rPr lang="en-US" altLang="zh-CN" sz="1600" b="1" dirty="0">
                <a:solidFill>
                  <a:schemeClr val="bg1"/>
                </a:solidFill>
              </a:rPr>
              <a:t>02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9" name="iṧḻíḋé">
            <a:extLst>
              <a:ext uri="{FF2B5EF4-FFF2-40B4-BE49-F238E27FC236}">
                <a16:creationId xmlns:a16="http://schemas.microsoft.com/office/drawing/2014/main" id="{56014F4C-7C1B-4B0B-A2DE-2B7B4A865EC6}"/>
              </a:ext>
            </a:extLst>
          </p:cNvPr>
          <p:cNvSpPr/>
          <p:nvPr/>
        </p:nvSpPr>
        <p:spPr bwMode="auto">
          <a:xfrm>
            <a:off x="1356551" y="3580839"/>
            <a:ext cx="5049392" cy="9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fontScale="92500" lnSpcReduction="2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decoder for </a:t>
            </a:r>
            <a:r>
              <a:rPr lang="en-US" altLang="zh-CN" sz="1600" dirty="0" err="1"/>
              <a:t>rtsp</a:t>
            </a:r>
            <a:r>
              <a:rPr lang="en-US" altLang="zh-CN" sz="1600" dirty="0"/>
              <a:t> &amp; encoder for vp8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room in signal server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RESTful API</a:t>
            </a:r>
          </a:p>
        </p:txBody>
      </p:sp>
      <p:sp>
        <p:nvSpPr>
          <p:cNvPr id="21" name="ï$ḻïḍe">
            <a:extLst>
              <a:ext uri="{FF2B5EF4-FFF2-40B4-BE49-F238E27FC236}">
                <a16:creationId xmlns:a16="http://schemas.microsoft.com/office/drawing/2014/main" id="{AD90AD89-2616-4D1A-AA52-E176F4FBDEBC}"/>
              </a:ext>
            </a:extLst>
          </p:cNvPr>
          <p:cNvSpPr txBox="1"/>
          <p:nvPr/>
        </p:nvSpPr>
        <p:spPr bwMode="auto">
          <a:xfrm>
            <a:off x="1356551" y="3167959"/>
            <a:ext cx="504939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/>
              <a:t>technology roadmap </a:t>
            </a:r>
            <a:endParaRPr lang="en-US" altLang="zh-CN" sz="1800" b="1" dirty="0"/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A516DB-891B-4B92-B38A-C9617D0C2EAB}"/>
              </a:ext>
            </a:extLst>
          </p:cNvPr>
          <p:cNvGrpSpPr/>
          <p:nvPr/>
        </p:nvGrpSpPr>
        <p:grpSpPr>
          <a:xfrm>
            <a:off x="4221399" y="2290020"/>
            <a:ext cx="7703404" cy="3197782"/>
            <a:chOff x="2689690" y="2133050"/>
            <a:chExt cx="7703404" cy="3197782"/>
          </a:xfrm>
        </p:grpSpPr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8C849117-3A8B-4543-A1CB-D1E750CA3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8274" y="4246106"/>
              <a:ext cx="788609" cy="514843"/>
            </a:xfrm>
            <a:prstGeom prst="rect">
              <a:avLst/>
            </a:prstGeom>
          </p:spPr>
        </p:pic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23DCDBF8-C5EC-4CBE-B34E-F18244C98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832" y="4039780"/>
              <a:ext cx="537598" cy="1037136"/>
            </a:xfrm>
            <a:prstGeom prst="rect">
              <a:avLst/>
            </a:prstGeom>
          </p:spPr>
        </p:pic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0762CE0B-3AAB-448E-94AE-5061D8E4ED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53" t="21131" r="46607" b="33853"/>
            <a:stretch/>
          </p:blipFill>
          <p:spPr>
            <a:xfrm>
              <a:off x="3875714" y="4021161"/>
              <a:ext cx="369116" cy="964734"/>
            </a:xfrm>
            <a:prstGeom prst="rect">
              <a:avLst/>
            </a:prstGeom>
          </p:spPr>
        </p:pic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4DC16DA4-3194-4F74-9C9B-EF7EF025E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53" t="21131" r="46607" b="33853"/>
            <a:stretch/>
          </p:blipFill>
          <p:spPr>
            <a:xfrm>
              <a:off x="7217710" y="4021161"/>
              <a:ext cx="369116" cy="964734"/>
            </a:xfrm>
            <a:prstGeom prst="rect">
              <a:avLst/>
            </a:prstGeom>
          </p:spPr>
        </p:pic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2E6C2CEC-522C-491C-BB75-04748D1CBED2}"/>
                </a:ext>
              </a:extLst>
            </p:cNvPr>
            <p:cNvSpPr txBox="1"/>
            <p:nvPr/>
          </p:nvSpPr>
          <p:spPr>
            <a:xfrm>
              <a:off x="2689690" y="5076916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front-end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63281D3A-9F5D-45C3-9523-B2542AB6C7B4}"/>
                </a:ext>
              </a:extLst>
            </p:cNvPr>
            <p:cNvSpPr txBox="1"/>
            <p:nvPr/>
          </p:nvSpPr>
          <p:spPr>
            <a:xfrm>
              <a:off x="3844764" y="5076916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NAT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72E585E8-03F7-457A-83A8-52D51FA90D39}"/>
                </a:ext>
              </a:extLst>
            </p:cNvPr>
            <p:cNvSpPr txBox="1"/>
            <p:nvPr/>
          </p:nvSpPr>
          <p:spPr>
            <a:xfrm>
              <a:off x="7186760" y="5063652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NAT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7D404150-691D-4EDE-B354-0E94884E2299}"/>
                </a:ext>
              </a:extLst>
            </p:cNvPr>
            <p:cNvSpPr txBox="1"/>
            <p:nvPr/>
          </p:nvSpPr>
          <p:spPr>
            <a:xfrm>
              <a:off x="9592963" y="5063652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IPC</a:t>
              </a:r>
            </a:p>
          </p:txBody>
        </p:sp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614A26F0-5C75-4124-B82E-51488671B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1613" y="2133050"/>
              <a:ext cx="1097236" cy="685772"/>
            </a:xfrm>
            <a:prstGeom prst="rect">
              <a:avLst/>
            </a:prstGeom>
          </p:spPr>
        </p:pic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2294E9E5-418A-47E0-8EDD-A0CC44560A5D}"/>
                </a:ext>
              </a:extLst>
            </p:cNvPr>
            <p:cNvSpPr txBox="1"/>
            <p:nvPr/>
          </p:nvSpPr>
          <p:spPr>
            <a:xfrm>
              <a:off x="5202794" y="2758202"/>
              <a:ext cx="99667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signal server</a:t>
              </a:r>
            </a:p>
          </p:txBody>
        </p:sp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530FB22C-CA31-4933-A1E9-1F2E5B04F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50425" y="4280811"/>
              <a:ext cx="724250" cy="528545"/>
            </a:xfrm>
            <a:prstGeom prst="rect">
              <a:avLst/>
            </a:prstGeom>
          </p:spPr>
        </p:pic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2FCDB4FC-3A18-41D2-A46A-663F685084A6}"/>
                </a:ext>
              </a:extLst>
            </p:cNvPr>
            <p:cNvSpPr txBox="1"/>
            <p:nvPr/>
          </p:nvSpPr>
          <p:spPr>
            <a:xfrm>
              <a:off x="8233743" y="4938059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err="1"/>
                <a:t>ebox</a:t>
              </a:r>
              <a:endParaRPr lang="en-GB" sz="1050" dirty="0"/>
            </a:p>
          </p:txBody>
        </p: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C8BA9AE0-806F-470B-93A9-E6F840F9AF0F}"/>
                </a:ext>
              </a:extLst>
            </p:cNvPr>
            <p:cNvCxnSpPr>
              <a:cxnSpLocks/>
            </p:cNvCxnSpPr>
            <p:nvPr/>
          </p:nvCxnSpPr>
          <p:spPr>
            <a:xfrm>
              <a:off x="3330430" y="4660281"/>
              <a:ext cx="4819995" cy="0"/>
            </a:xfrm>
            <a:prstGeom prst="straightConnector1">
              <a:avLst/>
            </a:prstGeom>
            <a:ln w="38100">
              <a:solidFill>
                <a:srgbClr val="DC614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26AF6E8B-0F9B-4FC3-BFB1-D547E00DBC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3936" y="3012118"/>
              <a:ext cx="1068240" cy="1261571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5391EC73-81DE-4F48-B743-BC67496117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0430" y="4366799"/>
              <a:ext cx="51433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72BC232D-E9D6-4BA0-977B-BF082D48D7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6092" y="4366799"/>
              <a:ext cx="51433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FB83D8A3-FC0E-4C97-A93C-9D9B2CD52E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4675" y="4366799"/>
              <a:ext cx="51433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492AB7D-2B4D-4F57-AD64-BFC7CE0254CD}"/>
                </a:ext>
              </a:extLst>
            </p:cNvPr>
            <p:cNvSpPr txBox="1"/>
            <p:nvPr/>
          </p:nvSpPr>
          <p:spPr>
            <a:xfrm>
              <a:off x="8923941" y="4015077"/>
              <a:ext cx="5143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err="1"/>
                <a:t>rtsp</a:t>
              </a:r>
              <a:endParaRPr lang="en-GB" sz="105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540268EB-7DC4-4173-A138-DFB88105A011}"/>
                </a:ext>
              </a:extLst>
            </p:cNvPr>
            <p:cNvSpPr txBox="1"/>
            <p:nvPr/>
          </p:nvSpPr>
          <p:spPr>
            <a:xfrm>
              <a:off x="5141613" y="4735868"/>
              <a:ext cx="1561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DC6140"/>
                  </a:solidFill>
                </a:rPr>
                <a:t>1 data channel</a:t>
              </a: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D5012A0C-97B5-4A79-9A81-578895CBCC74}"/>
                </a:ext>
              </a:extLst>
            </p:cNvPr>
            <p:cNvSpPr txBox="1"/>
            <p:nvPr/>
          </p:nvSpPr>
          <p:spPr>
            <a:xfrm>
              <a:off x="7682591" y="4015077"/>
              <a:ext cx="5143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vp8</a:t>
              </a:r>
              <a:endParaRPr lang="en-GB" sz="1050" dirty="0"/>
            </a:p>
          </p:txBody>
        </p: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5717EB46-9DF1-4C2E-AFCF-A03836E2AB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8843" y="3045040"/>
              <a:ext cx="1229479" cy="122864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图片 109">
              <a:extLst>
                <a:ext uri="{FF2B5EF4-FFF2-40B4-BE49-F238E27FC236}">
                  <a16:creationId xmlns:a16="http://schemas.microsoft.com/office/drawing/2014/main" id="{941B78FC-F1B4-48A3-8683-23EB6FBD1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6" t="13176" r="3590" b="8839"/>
            <a:stretch/>
          </p:blipFill>
          <p:spPr>
            <a:xfrm>
              <a:off x="5184821" y="3753764"/>
              <a:ext cx="1013018" cy="534794"/>
            </a:xfrm>
            <a:prstGeom prst="rect">
              <a:avLst/>
            </a:prstGeom>
          </p:spPr>
        </p:pic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C27E80AF-6372-4D47-9C53-B6A4AE78B70C}"/>
                </a:ext>
              </a:extLst>
            </p:cNvPr>
            <p:cNvSpPr txBox="1"/>
            <p:nvPr/>
          </p:nvSpPr>
          <p:spPr>
            <a:xfrm>
              <a:off x="5235104" y="4288558"/>
              <a:ext cx="99667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stun</a:t>
              </a:r>
              <a:r>
                <a:rPr lang="en-GB" sz="1050" dirty="0"/>
                <a:t> server</a:t>
              </a:r>
            </a:p>
          </p:txBody>
        </p: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02904432-51F7-46BB-99F0-9789D3C4BECE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4344218" y="4021161"/>
              <a:ext cx="840603" cy="370335"/>
            </a:xfrm>
            <a:prstGeom prst="straightConnector1">
              <a:avLst/>
            </a:prstGeom>
            <a:ln w="38100">
              <a:solidFill>
                <a:srgbClr val="DC614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B71596DF-9584-40BF-BB2A-4818B95757A3}"/>
                </a:ext>
              </a:extLst>
            </p:cNvPr>
            <p:cNvCxnSpPr>
              <a:cxnSpLocks/>
            </p:cNvCxnSpPr>
            <p:nvPr/>
          </p:nvCxnSpPr>
          <p:spPr>
            <a:xfrm>
              <a:off x="6192779" y="3986895"/>
              <a:ext cx="905945" cy="359329"/>
            </a:xfrm>
            <a:prstGeom prst="straightConnector1">
              <a:avLst/>
            </a:prstGeom>
            <a:ln w="38100">
              <a:solidFill>
                <a:srgbClr val="DC614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626FE1A0-91F8-45C7-9531-677B09533A4F}"/>
                </a:ext>
              </a:extLst>
            </p:cNvPr>
            <p:cNvSpPr txBox="1"/>
            <p:nvPr/>
          </p:nvSpPr>
          <p:spPr>
            <a:xfrm>
              <a:off x="4651898" y="3725309"/>
              <a:ext cx="213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DC6140"/>
                  </a:solidFill>
                </a:rPr>
                <a:t>2 network transmitting</a:t>
              </a:r>
            </a:p>
          </p:txBody>
        </p:sp>
      </p:grpSp>
      <p:pic>
        <p:nvPicPr>
          <p:cNvPr id="3" name="57b2814cde3ffad064630ab76373ae5e">
            <a:hlinkClick r:id="" action="ppaction://media"/>
            <a:extLst>
              <a:ext uri="{FF2B5EF4-FFF2-40B4-BE49-F238E27FC236}">
                <a16:creationId xmlns:a16="http://schemas.microsoft.com/office/drawing/2014/main" id="{E0400CD6-A34B-413D-8DDF-3B89934A76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19539" y="1336204"/>
            <a:ext cx="2385963" cy="511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5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7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52C6F-C215-4DC0-9DF7-B94F3F752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800" b="1" dirty="0"/>
              <a:t>@TODO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2DE8FB-405A-43D3-B22C-8FD4D3B20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18FA191D-8BB7-4FB6-BD9F-120A6A2B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2600"/>
            <a:ext cx="4140201" cy="206381"/>
          </a:xfrm>
        </p:spPr>
        <p:txBody>
          <a:bodyPr/>
          <a:lstStyle/>
          <a:p>
            <a:r>
              <a:rPr lang="en-US" altLang="zh-CN" dirty="0"/>
              <a:t>WebRTC in IPC Live &amp; Remote Rendering</a:t>
            </a:r>
            <a:endParaRPr lang="zh-CN" altLang="en-US" dirty="0"/>
          </a:p>
        </p:txBody>
      </p:sp>
      <p:sp>
        <p:nvSpPr>
          <p:cNvPr id="10" name="íśľïḑe">
            <a:extLst>
              <a:ext uri="{FF2B5EF4-FFF2-40B4-BE49-F238E27FC236}">
                <a16:creationId xmlns:a16="http://schemas.microsoft.com/office/drawing/2014/main" id="{B3AB8298-B35E-4D52-B8CE-07EF4FE855CF}"/>
              </a:ext>
            </a:extLst>
          </p:cNvPr>
          <p:cNvSpPr/>
          <p:nvPr/>
        </p:nvSpPr>
        <p:spPr>
          <a:xfrm>
            <a:off x="663742" y="1907511"/>
            <a:ext cx="577851" cy="5778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defRPr sz="3200"/>
            </a:pPr>
            <a:r>
              <a:rPr lang="en-US" altLang="zh-CN" sz="1600" b="1" dirty="0">
                <a:solidFill>
                  <a:schemeClr val="bg1"/>
                </a:solidFill>
              </a:rPr>
              <a:t>01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1" name="íšḷîďe">
            <a:extLst>
              <a:ext uri="{FF2B5EF4-FFF2-40B4-BE49-F238E27FC236}">
                <a16:creationId xmlns:a16="http://schemas.microsoft.com/office/drawing/2014/main" id="{399DE983-8B60-4FC9-8963-529B6025EE78}"/>
              </a:ext>
            </a:extLst>
          </p:cNvPr>
          <p:cNvSpPr/>
          <p:nvPr/>
        </p:nvSpPr>
        <p:spPr bwMode="auto">
          <a:xfrm>
            <a:off x="1356551" y="2124177"/>
            <a:ext cx="5049392" cy="9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WebRTC native API for </a:t>
            </a:r>
            <a:r>
              <a:rPr lang="en-US" altLang="zh-CN" sz="1600" dirty="0" err="1"/>
              <a:t>c++</a:t>
            </a:r>
            <a:endParaRPr lang="en-US" altLang="zh-CN" sz="1600" dirty="0"/>
          </a:p>
        </p:txBody>
      </p:sp>
      <p:sp>
        <p:nvSpPr>
          <p:cNvPr id="14" name="iSḻîďè">
            <a:extLst>
              <a:ext uri="{FF2B5EF4-FFF2-40B4-BE49-F238E27FC236}">
                <a16:creationId xmlns:a16="http://schemas.microsoft.com/office/drawing/2014/main" id="{95859C65-240E-4891-B262-CB348FF360E0}"/>
              </a:ext>
            </a:extLst>
          </p:cNvPr>
          <p:cNvSpPr txBox="1"/>
          <p:nvPr/>
        </p:nvSpPr>
        <p:spPr bwMode="auto">
          <a:xfrm>
            <a:off x="1356551" y="1711297"/>
            <a:ext cx="504939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 err="1"/>
              <a:t>linux</a:t>
            </a:r>
            <a:endParaRPr lang="en-US" altLang="zh-CN" sz="1800" b="1" dirty="0"/>
          </a:p>
        </p:txBody>
      </p:sp>
      <p:sp>
        <p:nvSpPr>
          <p:cNvPr id="17" name="iṧḷiḑé">
            <a:extLst>
              <a:ext uri="{FF2B5EF4-FFF2-40B4-BE49-F238E27FC236}">
                <a16:creationId xmlns:a16="http://schemas.microsoft.com/office/drawing/2014/main" id="{08472BCB-92BF-4805-BBD8-5FB613A8245C}"/>
              </a:ext>
            </a:extLst>
          </p:cNvPr>
          <p:cNvSpPr/>
          <p:nvPr/>
        </p:nvSpPr>
        <p:spPr>
          <a:xfrm>
            <a:off x="663742" y="3364173"/>
            <a:ext cx="577851" cy="57785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 sz="3200"/>
            </a:pPr>
            <a:r>
              <a:rPr lang="en-US" altLang="zh-CN" sz="1600" b="1" dirty="0">
                <a:solidFill>
                  <a:schemeClr val="bg1"/>
                </a:solidFill>
              </a:rPr>
              <a:t>02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9" name="iṧḻíḋé">
            <a:extLst>
              <a:ext uri="{FF2B5EF4-FFF2-40B4-BE49-F238E27FC236}">
                <a16:creationId xmlns:a16="http://schemas.microsoft.com/office/drawing/2014/main" id="{56014F4C-7C1B-4B0B-A2DE-2B7B4A865EC6}"/>
              </a:ext>
            </a:extLst>
          </p:cNvPr>
          <p:cNvSpPr/>
          <p:nvPr/>
        </p:nvSpPr>
        <p:spPr bwMode="auto">
          <a:xfrm>
            <a:off x="1356551" y="3580839"/>
            <a:ext cx="5049392" cy="9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native decoder for front-end</a:t>
            </a:r>
          </a:p>
        </p:txBody>
      </p:sp>
      <p:sp>
        <p:nvSpPr>
          <p:cNvPr id="21" name="ï$ḻïḍe">
            <a:extLst>
              <a:ext uri="{FF2B5EF4-FFF2-40B4-BE49-F238E27FC236}">
                <a16:creationId xmlns:a16="http://schemas.microsoft.com/office/drawing/2014/main" id="{AD90AD89-2616-4D1A-AA52-E176F4FBDEBC}"/>
              </a:ext>
            </a:extLst>
          </p:cNvPr>
          <p:cNvSpPr txBox="1"/>
          <p:nvPr/>
        </p:nvSpPr>
        <p:spPr bwMode="auto">
          <a:xfrm>
            <a:off x="1356551" y="3167959"/>
            <a:ext cx="504939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 dirty="0"/>
              <a:t>remote rendering framework</a:t>
            </a:r>
            <a:endParaRPr lang="en-US" altLang="zh-CN" sz="1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95CBDD-4C08-403E-A1AD-9E731172D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154" y="2417864"/>
            <a:ext cx="6861714" cy="189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0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52C6F-C215-4DC0-9DF7-B94F3F752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reference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2DE8FB-405A-43D3-B22C-8FD4D3B20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10" name="íŝlïḋê">
            <a:extLst>
              <a:ext uri="{FF2B5EF4-FFF2-40B4-BE49-F238E27FC236}">
                <a16:creationId xmlns:a16="http://schemas.microsoft.com/office/drawing/2014/main" id="{F06DE7E5-3120-4D45-8E5B-1259EE9728CF}"/>
              </a:ext>
            </a:extLst>
          </p:cNvPr>
          <p:cNvSpPr/>
          <p:nvPr/>
        </p:nvSpPr>
        <p:spPr>
          <a:xfrm>
            <a:off x="673100" y="1420756"/>
            <a:ext cx="134784" cy="7091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ïṥļíḑê">
            <a:extLst>
              <a:ext uri="{FF2B5EF4-FFF2-40B4-BE49-F238E27FC236}">
                <a16:creationId xmlns:a16="http://schemas.microsoft.com/office/drawing/2014/main" id="{8C3A46EA-7D93-4F2B-ADD6-7E9431197D6D}"/>
              </a:ext>
            </a:extLst>
          </p:cNvPr>
          <p:cNvSpPr/>
          <p:nvPr/>
        </p:nvSpPr>
        <p:spPr bwMode="auto">
          <a:xfrm>
            <a:off x="911540" y="1697463"/>
            <a:ext cx="3845940" cy="5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Lin Clark (Mozilla Developer Relations team)</a:t>
            </a:r>
          </a:p>
        </p:txBody>
      </p:sp>
      <p:sp>
        <p:nvSpPr>
          <p:cNvPr id="12" name="íŝḻïḓê">
            <a:extLst>
              <a:ext uri="{FF2B5EF4-FFF2-40B4-BE49-F238E27FC236}">
                <a16:creationId xmlns:a16="http://schemas.microsoft.com/office/drawing/2014/main" id="{5F2077D0-4D49-44C8-BC2B-51B15D7A7267}"/>
              </a:ext>
            </a:extLst>
          </p:cNvPr>
          <p:cNvSpPr txBox="1"/>
          <p:nvPr/>
        </p:nvSpPr>
        <p:spPr bwMode="auto">
          <a:xfrm>
            <a:off x="911540" y="1305903"/>
            <a:ext cx="6522982" cy="434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/>
              <a:t>[</a:t>
            </a:r>
            <a:r>
              <a:rPr lang="en-US" altLang="zh-CN" sz="1800" b="1" dirty="0"/>
              <a:t>1</a:t>
            </a:r>
            <a:r>
              <a:rPr lang="en-US" altLang="zh-CN" b="1" dirty="0"/>
              <a:t>] </a:t>
            </a:r>
            <a:r>
              <a:rPr lang="en-GB" altLang="zh-CN" sz="1800" b="1" dirty="0">
                <a:hlinkClick r:id="rId2"/>
              </a:rPr>
              <a:t>An Abridged Cartoon Introduction To </a:t>
            </a:r>
            <a:r>
              <a:rPr lang="en-GB" altLang="zh-CN" sz="1800" b="1" dirty="0" err="1">
                <a:hlinkClick r:id="rId2"/>
              </a:rPr>
              <a:t>WebAssembly</a:t>
            </a:r>
            <a:endParaRPr lang="en-US" altLang="zh-CN" sz="1800" b="1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C9B5649-E330-4C03-9810-AFBEBB8DCC33}"/>
              </a:ext>
            </a:extLst>
          </p:cNvPr>
          <p:cNvCxnSpPr/>
          <p:nvPr/>
        </p:nvCxnSpPr>
        <p:spPr>
          <a:xfrm>
            <a:off x="997313" y="2124678"/>
            <a:ext cx="36000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页脚占位符 2">
            <a:extLst>
              <a:ext uri="{FF2B5EF4-FFF2-40B4-BE49-F238E27FC236}">
                <a16:creationId xmlns:a16="http://schemas.microsoft.com/office/drawing/2014/main" id="{1A3C4725-50D4-444F-8A50-F04AF7454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2600"/>
            <a:ext cx="4140201" cy="206381"/>
          </a:xfrm>
        </p:spPr>
        <p:txBody>
          <a:bodyPr/>
          <a:lstStyle/>
          <a:p>
            <a:r>
              <a:rPr lang="en-US" altLang="zh-CN" dirty="0"/>
              <a:t>WebRTC in IPC Live &amp; Remote Rendering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2115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225bf695-daa2-4759-97b7-6398e4bba18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2C82D2"/>
      </a:accent1>
      <a:accent2>
        <a:srgbClr val="D99632"/>
      </a:accent2>
      <a:accent3>
        <a:srgbClr val="617BAF"/>
      </a:accent3>
      <a:accent4>
        <a:srgbClr val="3A6585"/>
      </a:accent4>
      <a:accent5>
        <a:srgbClr val="719046"/>
      </a:accent5>
      <a:accent6>
        <a:srgbClr val="5F5F5F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2C82D2"/>
    </a:accent1>
    <a:accent2>
      <a:srgbClr val="D99632"/>
    </a:accent2>
    <a:accent3>
      <a:srgbClr val="617BAF"/>
    </a:accent3>
    <a:accent4>
      <a:srgbClr val="3A6585"/>
    </a:accent4>
    <a:accent5>
      <a:srgbClr val="719046"/>
    </a:accent5>
    <a:accent6>
      <a:srgbClr val="5F5F5F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2C82D2"/>
    </a:accent1>
    <a:accent2>
      <a:srgbClr val="D99632"/>
    </a:accent2>
    <a:accent3>
      <a:srgbClr val="617BAF"/>
    </a:accent3>
    <a:accent4>
      <a:srgbClr val="3A6585"/>
    </a:accent4>
    <a:accent5>
      <a:srgbClr val="719046"/>
    </a:accent5>
    <a:accent6>
      <a:srgbClr val="5F5F5F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1523</TotalTime>
  <Words>316</Words>
  <Application>Microsoft Office PowerPoint</Application>
  <PresentationFormat>宽屏</PresentationFormat>
  <Paragraphs>118</Paragraphs>
  <Slides>10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Arial</vt:lpstr>
      <vt:lpstr>Calibri</vt:lpstr>
      <vt:lpstr>Impact</vt:lpstr>
      <vt:lpstr>主题5</vt:lpstr>
      <vt:lpstr>WebRTC in IPC Live &amp; Remote Rendering</vt:lpstr>
      <vt:lpstr>PowerPoint 演示文稿</vt:lpstr>
      <vt:lpstr>remote rendering framework</vt:lpstr>
      <vt:lpstr>NAT</vt:lpstr>
      <vt:lpstr>NAT</vt:lpstr>
      <vt:lpstr>IPC Live</vt:lpstr>
      <vt:lpstr>WebRTC</vt:lpstr>
      <vt:lpstr>@TODO</vt:lpstr>
      <vt:lpstr>reference</vt:lpstr>
      <vt:lpstr>Thanks. Especially these guys: Tian Rui, Zhang Tingfen, Ye Qinzhi, Yang Kai 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Jiang Dunchun</cp:lastModifiedBy>
  <cp:revision>142</cp:revision>
  <cp:lastPrinted>2017-11-14T16:00:00Z</cp:lastPrinted>
  <dcterms:created xsi:type="dcterms:W3CDTF">2017-11-14T16:00:00Z</dcterms:created>
  <dcterms:modified xsi:type="dcterms:W3CDTF">2020-10-11T14:50:31Z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